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69" r:id="rId5"/>
    <p:sldId id="267" r:id="rId6"/>
    <p:sldId id="261" r:id="rId7"/>
    <p:sldId id="260" r:id="rId8"/>
    <p:sldId id="263" r:id="rId9"/>
    <p:sldId id="264" r:id="rId10"/>
    <p:sldId id="262" r:id="rId11"/>
    <p:sldId id="265" r:id="rId12"/>
    <p:sldId id="258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9Slide" initials="9Slide" lastIdx="1" clrIdx="1">
    <p:extLst>
      <p:ext uri="{19B8F6BF-5375-455C-9EA6-DF929625EA0E}">
        <p15:presenceInfo xmlns:p15="http://schemas.microsoft.com/office/powerpoint/2012/main" userId="9Slid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45"/>
    <a:srgbClr val="211D30"/>
    <a:srgbClr val="F8DAD0"/>
    <a:srgbClr val="262626"/>
    <a:srgbClr val="237C96"/>
    <a:srgbClr val="E6BD2F"/>
    <a:srgbClr val="EED067"/>
    <a:srgbClr val="BFB457"/>
    <a:srgbClr val="444742"/>
    <a:srgbClr val="E8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32" autoAdjust="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22654-1ABD-4AA1-BC69-47E5259D9B04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88DDE-ED82-4802-B7AC-4B1A0BB4C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9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88DDE-ED82-4802-B7AC-4B1A0BB4C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88DDE-ED82-4802-B7AC-4B1A0BB4C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4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88DDE-ED82-4802-B7AC-4B1A0BB4C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5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88DDE-ED82-4802-B7AC-4B1A0BB4C9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8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6445-3851-8EA2-FEFB-E56D8871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94D04-2130-8285-BC28-D71BCA6B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AFA0-D403-88E0-1E29-1A373BE1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A861-62F4-F1CC-8BAB-B4B4DFDA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BF579-595B-E494-6570-86876693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5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5407-CB1F-3778-E332-15936D58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C597E-5865-4A2D-5144-B7E2D475A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09CD-F664-51D3-3C78-5F0F3626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41133-E73D-5B15-BA6D-F79807D0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CD6B0-1C3C-2521-A69E-A963F6A6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8A66C-0B9F-3BFA-3397-3050404AC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1B774-0528-5DC3-B766-FDBEA842B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F351-EBDE-1B43-20D4-5D55C5B4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3FD74-88B5-CFA7-C8BB-7C76FE3D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CAD91-0E23-5816-F50F-44E4DF59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016F-1293-DE15-4762-6CABAF61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B6D5-5A72-F7FC-8CED-F5B3BA55C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70B06-3C93-DCA2-17FB-6E2605CA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7C45-48A8-3C5D-D93C-63F6281D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46368-86FC-E19F-A972-DBB903FC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268C-CE88-D2F7-0091-1E1F908D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FCDF9-1B94-E081-963C-B32B5193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A8C4C-723A-0B58-4D0E-1DC92497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DEBF6-A740-A5E7-234F-DF583C3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78D8-A8E9-A52A-1472-373907BA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F634-B6FD-A86A-8110-5D844EB8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D6DDF-ACC4-5633-2D45-8FB48F871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AC571-4C35-7A02-FF2D-0E92655DB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D6395-B077-7553-04D0-A32715B4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3EFEE-3911-E03B-9FC3-09A9BC55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700E6-061D-DE4B-79C3-3697DDB1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B378-0B58-3226-FE49-B5DAA15D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AC9B-83FA-FEE6-856F-3BFE39F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EFB7C-7E99-7158-047D-6B48EAA3E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6B893-E07D-17F6-7463-F2829235C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AFB75-73B8-6B76-7141-8D20D1A8D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63884-ACB9-191A-9285-4C177A85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9E451-C108-97E7-62B1-8F116C0B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319B0-1B26-F8F0-9204-E4B48CB1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DB49-93C3-BBD1-8128-77AB9996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CEA72-7C88-4E85-08FC-BB049243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13BE-3407-AA3A-C769-8929800C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9683D-2E84-981F-95F4-07F7415E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7E7A3-E249-279C-C66E-E0608F20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F0BC0-0854-5D67-01DC-2274460F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A32C-C9DA-C484-0684-FDADB779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F6DA-992E-CFC9-8988-BAD46758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995C-5993-5D53-717D-2FDF9AD3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EB3DC-41E6-2DC3-1ED2-590A37B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8B769-A839-70A3-A835-E80494B6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50181-89CE-DD1E-4A7E-32F44336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B26CA-60B9-AFFB-5191-1EDA7D3D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9E95-1EC5-D3EB-B4BE-161C97C6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7CA24-38F6-16D2-A25A-AC6F6C077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5E84E-8EBC-7579-6893-5E80F08B2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2A1A-1C72-82E7-03E0-2A2D2A39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A3FD3-5CDD-C6F8-C737-62D5826C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1353D-1CAA-5F14-B7B5-6A57B3A6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0AE3593F-0D20-DEA1-120C-136C717219C9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8D45-059B-4E91-F7F4-3DB935CB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D784-BBBC-0093-6A50-04E8DCCD8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AE86-FCCD-FC21-59BD-693032B4E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2C33-A556-4457-85D4-0D945771F97C}" type="datetimeFigureOut">
              <a:rPr lang="en-US" smtClean="0"/>
              <a:t>15/8/2024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74A19-6511-2EE4-CD60-5FBB20BD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6EC84-3AA9-FC1E-5AB1-284CC2022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2471D-1C06-4600-B2F9-42F17C74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6.png"/><Relationship Id="rId2" Type="http://schemas.openxmlformats.org/officeDocument/2006/relationships/image" Target="../media/image1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1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2.png"/><Relationship Id="rId2" Type="http://schemas.openxmlformats.org/officeDocument/2006/relationships/image" Target="../media/image1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1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17" Type="http://schemas.openxmlformats.org/officeDocument/2006/relationships/image" Target="../media/image2.png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07FF29-FE36-54E1-A52C-5BFA2039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487C3-E232-0917-0F48-129AE620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8" y="56575"/>
            <a:ext cx="648930" cy="64893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4723F2-DF24-8E21-1965-702BD9C7607B}"/>
              </a:ext>
            </a:extLst>
          </p:cNvPr>
          <p:cNvSpPr/>
          <p:nvPr/>
        </p:nvSpPr>
        <p:spPr>
          <a:xfrm>
            <a:off x="127322" y="771887"/>
            <a:ext cx="11968221" cy="350857"/>
          </a:xfrm>
          <a:prstGeom prst="roundRect">
            <a:avLst/>
          </a:prstGeom>
          <a:gradFill>
            <a:gsLst>
              <a:gs pos="67000">
                <a:srgbClr val="011C45"/>
              </a:gs>
              <a:gs pos="0">
                <a:srgbClr val="2D99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4514" y="2766349"/>
            <a:ext cx="1884514" cy="1891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1BF6E-5A5E-9063-AAE0-BF737DC97733}"/>
              </a:ext>
            </a:extLst>
          </p:cNvPr>
          <p:cNvSpPr txBox="1"/>
          <p:nvPr/>
        </p:nvSpPr>
        <p:spPr>
          <a:xfrm>
            <a:off x="861008" y="2486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latin typeface=".VnCooperH" panose="020B7200000000000000" pitchFamily="34" charset="0"/>
              </a:rPr>
              <a:t>FnK</a:t>
            </a:r>
            <a:endParaRPr lang="en-US" sz="2800">
              <a:latin typeface=".VnCooperH" panose="020B7200000000000000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EC1698-9F7D-8D60-7D35-4EDB71E16892}"/>
              </a:ext>
            </a:extLst>
          </p:cNvPr>
          <p:cNvSpPr/>
          <p:nvPr/>
        </p:nvSpPr>
        <p:spPr>
          <a:xfrm>
            <a:off x="9296400" y="830580"/>
            <a:ext cx="2661920" cy="195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799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DD4290-8004-8A6D-9F22-CD417BA6DA40}"/>
              </a:ext>
            </a:extLst>
          </p:cNvPr>
          <p:cNvSpPr/>
          <p:nvPr/>
        </p:nvSpPr>
        <p:spPr>
          <a:xfrm>
            <a:off x="0" y="3274142"/>
            <a:ext cx="12192000" cy="3583858"/>
          </a:xfrm>
          <a:prstGeom prst="rect">
            <a:avLst/>
          </a:prstGeom>
          <a:gradFill>
            <a:gsLst>
              <a:gs pos="10000">
                <a:srgbClr val="2D99AE"/>
              </a:gs>
              <a:gs pos="100000">
                <a:srgbClr val="011C45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3F1BB-89DB-1BF0-3610-12D084A9A715}"/>
              </a:ext>
            </a:extLst>
          </p:cNvPr>
          <p:cNvSpPr txBox="1"/>
          <p:nvPr/>
        </p:nvSpPr>
        <p:spPr>
          <a:xfrm>
            <a:off x="1087120" y="3713538"/>
            <a:ext cx="177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DANH MỤC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D27DDF-14D4-43CF-4213-1207FC24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3286" y="394409"/>
            <a:ext cx="9369286" cy="1211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19771-BFAB-7EA1-F1A1-BA730AAA0ACF}"/>
              </a:ext>
            </a:extLst>
          </p:cNvPr>
          <p:cNvSpPr txBox="1"/>
          <p:nvPr/>
        </p:nvSpPr>
        <p:spPr>
          <a:xfrm>
            <a:off x="4903738" y="3708698"/>
            <a:ext cx="177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2000">
                <a:solidFill>
                  <a:schemeClr val="bg1"/>
                </a:solidFill>
              </a:rPr>
              <a:t>THEO DÕI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DFCF1F-68E9-8677-084E-6577402D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480" y="4250750"/>
            <a:ext cx="1437640" cy="1437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F2A63-25E3-F266-E874-DB60CDA602E3}"/>
              </a:ext>
            </a:extLst>
          </p:cNvPr>
          <p:cNvSpPr txBox="1"/>
          <p:nvPr/>
        </p:nvSpPr>
        <p:spPr>
          <a:xfrm>
            <a:off x="9301480" y="3684056"/>
            <a:ext cx="177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2000">
                <a:solidFill>
                  <a:schemeClr val="bg1"/>
                </a:solidFill>
              </a:rPr>
              <a:t>LIÊN HỆ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CF025-89CB-3DA3-6852-6B6D494F2E84}"/>
              </a:ext>
            </a:extLst>
          </p:cNvPr>
          <p:cNvSpPr txBox="1"/>
          <p:nvPr/>
        </p:nvSpPr>
        <p:spPr>
          <a:xfrm>
            <a:off x="1346200" y="4132402"/>
            <a:ext cx="629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E0F8DF-6171-1CA4-F403-488568340438}"/>
              </a:ext>
            </a:extLst>
          </p:cNvPr>
          <p:cNvSpPr txBox="1"/>
          <p:nvPr/>
        </p:nvSpPr>
        <p:spPr>
          <a:xfrm>
            <a:off x="1346200" y="4483676"/>
            <a:ext cx="767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Moba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211E33-4A09-B99A-F0EC-2B9BA16F448F}"/>
              </a:ext>
            </a:extLst>
          </p:cNvPr>
          <p:cNvSpPr txBox="1"/>
          <p:nvPr/>
        </p:nvSpPr>
        <p:spPr>
          <a:xfrm>
            <a:off x="1346200" y="5239288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5010C8-B952-C9B4-E6A9-A2B1D1939277}"/>
              </a:ext>
            </a:extLst>
          </p:cNvPr>
          <p:cNvSpPr txBox="1"/>
          <p:nvPr/>
        </p:nvSpPr>
        <p:spPr>
          <a:xfrm>
            <a:off x="1346200" y="4852354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Adventure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66E27E-023F-5CE6-8B62-4C2B35382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90" y="4852354"/>
            <a:ext cx="350366" cy="350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1D4610-A9AC-6AAD-EF6B-1AB38A770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978" y="4132402"/>
            <a:ext cx="314960" cy="3149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1CB5A9-978F-0A85-538D-5A7E1A9819F6}"/>
              </a:ext>
            </a:extLst>
          </p:cNvPr>
          <p:cNvSpPr txBox="1"/>
          <p:nvPr/>
        </p:nvSpPr>
        <p:spPr>
          <a:xfrm>
            <a:off x="5614556" y="4132402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Instagram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21E4CDE-9161-7033-67E7-CEF01C429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190" y="4477611"/>
            <a:ext cx="350366" cy="3503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30331AD-EFB5-E43E-3376-37DDDDA075BC}"/>
              </a:ext>
            </a:extLst>
          </p:cNvPr>
          <p:cNvSpPr txBox="1"/>
          <p:nvPr/>
        </p:nvSpPr>
        <p:spPr>
          <a:xfrm>
            <a:off x="5638800" y="4505623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1EC50E-C767-383B-5ED8-2C95B24974CB}"/>
              </a:ext>
            </a:extLst>
          </p:cNvPr>
          <p:cNvSpPr txBox="1"/>
          <p:nvPr/>
        </p:nvSpPr>
        <p:spPr>
          <a:xfrm>
            <a:off x="5638800" y="4913220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>
                <a:solidFill>
                  <a:sysClr val="windowText" lastClr="000000">
                    <a:alpha val="36000"/>
                  </a:sysClr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74106-8710-3D5E-F0FD-C2610F9EB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684" y="362709"/>
            <a:ext cx="6732116" cy="2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13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D99AE"/>
            </a:gs>
            <a:gs pos="93000">
              <a:srgbClr val="011C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5556348-2F86-DD90-F8E4-6C98216AD839}"/>
              </a:ext>
            </a:extLst>
          </p:cNvPr>
          <p:cNvGrpSpPr/>
          <p:nvPr/>
        </p:nvGrpSpPr>
        <p:grpSpPr>
          <a:xfrm>
            <a:off x="10480040" y="-650240"/>
            <a:ext cx="2524761" cy="3967672"/>
            <a:chOff x="10480040" y="-650240"/>
            <a:chExt cx="2524761" cy="3967672"/>
          </a:xfrm>
          <a:gradFill>
            <a:gsLst>
              <a:gs pos="0">
                <a:srgbClr val="2D99AE"/>
              </a:gs>
              <a:gs pos="71000">
                <a:srgbClr val="BCFEFC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D97E42-70CD-0081-E5CB-4917BA1AEFCE}"/>
                </a:ext>
              </a:extLst>
            </p:cNvPr>
            <p:cNvSpPr/>
            <p:nvPr/>
          </p:nvSpPr>
          <p:spPr>
            <a:xfrm rot="21367292">
              <a:off x="11043921" y="-25593"/>
              <a:ext cx="1960880" cy="3343025"/>
            </a:xfrm>
            <a:custGeom>
              <a:avLst/>
              <a:gdLst>
                <a:gd name="connsiteX0" fmla="*/ 0 w 1960880"/>
                <a:gd name="connsiteY0" fmla="*/ 406400 h 3343025"/>
                <a:gd name="connsiteX1" fmla="*/ 0 w 1960880"/>
                <a:gd name="connsiteY1" fmla="*/ 406400 h 3343025"/>
                <a:gd name="connsiteX2" fmla="*/ 822960 w 1960880"/>
                <a:gd name="connsiteY2" fmla="*/ 2306320 h 3343025"/>
                <a:gd name="connsiteX3" fmla="*/ 1564640 w 1960880"/>
                <a:gd name="connsiteY3" fmla="*/ 2814320 h 3343025"/>
                <a:gd name="connsiteX4" fmla="*/ 1899920 w 1960880"/>
                <a:gd name="connsiteY4" fmla="*/ 3007360 h 3343025"/>
                <a:gd name="connsiteX5" fmla="*/ 1899920 w 1960880"/>
                <a:gd name="connsiteY5" fmla="*/ 3281680 h 3343025"/>
                <a:gd name="connsiteX6" fmla="*/ 1960880 w 1960880"/>
                <a:gd name="connsiteY6" fmla="*/ 3342640 h 3343025"/>
                <a:gd name="connsiteX7" fmla="*/ 1706880 w 1960880"/>
                <a:gd name="connsiteY7" fmla="*/ 2794000 h 3343025"/>
                <a:gd name="connsiteX8" fmla="*/ 1402080 w 1960880"/>
                <a:gd name="connsiteY8" fmla="*/ 0 h 3343025"/>
                <a:gd name="connsiteX9" fmla="*/ 0 w 1960880"/>
                <a:gd name="connsiteY9" fmla="*/ 406400 h 3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0880" h="3343025">
                  <a:moveTo>
                    <a:pt x="0" y="406400"/>
                  </a:moveTo>
                  <a:lnTo>
                    <a:pt x="0" y="406400"/>
                  </a:lnTo>
                  <a:cubicBezTo>
                    <a:pt x="142406" y="877696"/>
                    <a:pt x="263514" y="1923138"/>
                    <a:pt x="822960" y="2306320"/>
                  </a:cubicBezTo>
                  <a:lnTo>
                    <a:pt x="1564640" y="2814320"/>
                  </a:lnTo>
                  <a:cubicBezTo>
                    <a:pt x="1832742" y="2995763"/>
                    <a:pt x="1731555" y="2959256"/>
                    <a:pt x="1899920" y="3007360"/>
                  </a:cubicBezTo>
                  <a:cubicBezTo>
                    <a:pt x="1940343" y="3128629"/>
                    <a:pt x="1876057" y="2923733"/>
                    <a:pt x="1899920" y="3281680"/>
                  </a:cubicBezTo>
                  <a:cubicBezTo>
                    <a:pt x="1904590" y="3351727"/>
                    <a:pt x="1921256" y="3342640"/>
                    <a:pt x="1960880" y="3342640"/>
                  </a:cubicBezTo>
                  <a:lnTo>
                    <a:pt x="1706880" y="2794000"/>
                  </a:lnTo>
                  <a:lnTo>
                    <a:pt x="1402080" y="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28ACA-B9DB-9A8A-794B-1EA7438CAF81}"/>
                </a:ext>
              </a:extLst>
            </p:cNvPr>
            <p:cNvSpPr/>
            <p:nvPr/>
          </p:nvSpPr>
          <p:spPr>
            <a:xfrm>
              <a:off x="10480040" y="-650240"/>
              <a:ext cx="1828800" cy="18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F0E124-811C-8CA4-027D-765BDAF3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1808" y="1607820"/>
            <a:ext cx="917406" cy="920994"/>
          </a:xfrm>
          <a:prstGeom prst="rect">
            <a:avLst/>
          </a:prstGeom>
          <a:solidFill>
            <a:srgbClr val="F8DAD0"/>
          </a:solidFill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315B212-E8CD-AC42-17DD-7AFD8FC957E5}"/>
              </a:ext>
            </a:extLst>
          </p:cNvPr>
          <p:cNvSpPr/>
          <p:nvPr/>
        </p:nvSpPr>
        <p:spPr>
          <a:xfrm>
            <a:off x="530082" y="3332353"/>
            <a:ext cx="533400" cy="533400"/>
          </a:xfrm>
          <a:prstGeom prst="ellipse">
            <a:avLst/>
          </a:prstGeom>
          <a:gradFill>
            <a:gsLst>
              <a:gs pos="75000">
                <a:srgbClr val="BCFEFC"/>
              </a:gs>
              <a:gs pos="40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DEDDB1F6-B12D-ECB6-5A03-A1D1174B60B8}"/>
              </a:ext>
            </a:extLst>
          </p:cNvPr>
          <p:cNvSpPr/>
          <p:nvPr/>
        </p:nvSpPr>
        <p:spPr>
          <a:xfrm rot="619380">
            <a:off x="-980547" y="4194144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: Shape 1031">
            <a:extLst>
              <a:ext uri="{FF2B5EF4-FFF2-40B4-BE49-F238E27FC236}">
                <a16:creationId xmlns:a16="http://schemas.microsoft.com/office/drawing/2014/main" id="{909042EE-ED8E-49D6-8B29-C07CCC3420BD}"/>
              </a:ext>
            </a:extLst>
          </p:cNvPr>
          <p:cNvSpPr/>
          <p:nvPr/>
        </p:nvSpPr>
        <p:spPr>
          <a:xfrm rot="20972097">
            <a:off x="9048515" y="5439539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F11B7C5-1BB5-B9B1-F90A-AF45AD5AD2EA}"/>
              </a:ext>
            </a:extLst>
          </p:cNvPr>
          <p:cNvSpPr/>
          <p:nvPr/>
        </p:nvSpPr>
        <p:spPr>
          <a:xfrm rot="6641522">
            <a:off x="4630669" y="-2874801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911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D99AE"/>
            </a:gs>
            <a:gs pos="93000">
              <a:srgbClr val="011C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5556348-2F86-DD90-F8E4-6C98216AD839}"/>
              </a:ext>
            </a:extLst>
          </p:cNvPr>
          <p:cNvGrpSpPr/>
          <p:nvPr/>
        </p:nvGrpSpPr>
        <p:grpSpPr>
          <a:xfrm>
            <a:off x="10480040" y="-650240"/>
            <a:ext cx="2524761" cy="3967672"/>
            <a:chOff x="10480040" y="-650240"/>
            <a:chExt cx="2524761" cy="3967672"/>
          </a:xfrm>
          <a:gradFill>
            <a:gsLst>
              <a:gs pos="0">
                <a:srgbClr val="2D99AE"/>
              </a:gs>
              <a:gs pos="71000">
                <a:srgbClr val="BCFEFC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D97E42-70CD-0081-E5CB-4917BA1AEFCE}"/>
                </a:ext>
              </a:extLst>
            </p:cNvPr>
            <p:cNvSpPr/>
            <p:nvPr/>
          </p:nvSpPr>
          <p:spPr>
            <a:xfrm rot="21367292">
              <a:off x="11043921" y="-25593"/>
              <a:ext cx="1960880" cy="3343025"/>
            </a:xfrm>
            <a:custGeom>
              <a:avLst/>
              <a:gdLst>
                <a:gd name="connsiteX0" fmla="*/ 0 w 1960880"/>
                <a:gd name="connsiteY0" fmla="*/ 406400 h 3343025"/>
                <a:gd name="connsiteX1" fmla="*/ 0 w 1960880"/>
                <a:gd name="connsiteY1" fmla="*/ 406400 h 3343025"/>
                <a:gd name="connsiteX2" fmla="*/ 822960 w 1960880"/>
                <a:gd name="connsiteY2" fmla="*/ 2306320 h 3343025"/>
                <a:gd name="connsiteX3" fmla="*/ 1564640 w 1960880"/>
                <a:gd name="connsiteY3" fmla="*/ 2814320 h 3343025"/>
                <a:gd name="connsiteX4" fmla="*/ 1899920 w 1960880"/>
                <a:gd name="connsiteY4" fmla="*/ 3007360 h 3343025"/>
                <a:gd name="connsiteX5" fmla="*/ 1899920 w 1960880"/>
                <a:gd name="connsiteY5" fmla="*/ 3281680 h 3343025"/>
                <a:gd name="connsiteX6" fmla="*/ 1960880 w 1960880"/>
                <a:gd name="connsiteY6" fmla="*/ 3342640 h 3343025"/>
                <a:gd name="connsiteX7" fmla="*/ 1706880 w 1960880"/>
                <a:gd name="connsiteY7" fmla="*/ 2794000 h 3343025"/>
                <a:gd name="connsiteX8" fmla="*/ 1402080 w 1960880"/>
                <a:gd name="connsiteY8" fmla="*/ 0 h 3343025"/>
                <a:gd name="connsiteX9" fmla="*/ 0 w 1960880"/>
                <a:gd name="connsiteY9" fmla="*/ 406400 h 3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0880" h="3343025">
                  <a:moveTo>
                    <a:pt x="0" y="406400"/>
                  </a:moveTo>
                  <a:lnTo>
                    <a:pt x="0" y="406400"/>
                  </a:lnTo>
                  <a:cubicBezTo>
                    <a:pt x="142406" y="877696"/>
                    <a:pt x="263514" y="1923138"/>
                    <a:pt x="822960" y="2306320"/>
                  </a:cubicBezTo>
                  <a:lnTo>
                    <a:pt x="1564640" y="2814320"/>
                  </a:lnTo>
                  <a:cubicBezTo>
                    <a:pt x="1832742" y="2995763"/>
                    <a:pt x="1731555" y="2959256"/>
                    <a:pt x="1899920" y="3007360"/>
                  </a:cubicBezTo>
                  <a:cubicBezTo>
                    <a:pt x="1940343" y="3128629"/>
                    <a:pt x="1876057" y="2923733"/>
                    <a:pt x="1899920" y="3281680"/>
                  </a:cubicBezTo>
                  <a:cubicBezTo>
                    <a:pt x="1904590" y="3351727"/>
                    <a:pt x="1921256" y="3342640"/>
                    <a:pt x="1960880" y="3342640"/>
                  </a:cubicBezTo>
                  <a:lnTo>
                    <a:pt x="1706880" y="2794000"/>
                  </a:lnTo>
                  <a:lnTo>
                    <a:pt x="1402080" y="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28ACA-B9DB-9A8A-794B-1EA7438CAF81}"/>
                </a:ext>
              </a:extLst>
            </p:cNvPr>
            <p:cNvSpPr/>
            <p:nvPr/>
          </p:nvSpPr>
          <p:spPr>
            <a:xfrm>
              <a:off x="10480040" y="-650240"/>
              <a:ext cx="1828800" cy="18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F0E124-811C-8CA4-027D-765BDAF3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866" y="902616"/>
            <a:ext cx="1884514" cy="189188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315B212-E8CD-AC42-17DD-7AFD8FC957E5}"/>
              </a:ext>
            </a:extLst>
          </p:cNvPr>
          <p:cNvSpPr/>
          <p:nvPr/>
        </p:nvSpPr>
        <p:spPr>
          <a:xfrm>
            <a:off x="530082" y="3332353"/>
            <a:ext cx="533400" cy="533400"/>
          </a:xfrm>
          <a:prstGeom prst="ellipse">
            <a:avLst/>
          </a:prstGeom>
          <a:gradFill>
            <a:gsLst>
              <a:gs pos="75000">
                <a:srgbClr val="BCFEFC"/>
              </a:gs>
              <a:gs pos="40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DEDDB1F6-B12D-ECB6-5A03-A1D1174B60B8}"/>
              </a:ext>
            </a:extLst>
          </p:cNvPr>
          <p:cNvSpPr/>
          <p:nvPr/>
        </p:nvSpPr>
        <p:spPr>
          <a:xfrm rot="619380">
            <a:off x="-980547" y="4194144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: Shape 1031">
            <a:extLst>
              <a:ext uri="{FF2B5EF4-FFF2-40B4-BE49-F238E27FC236}">
                <a16:creationId xmlns:a16="http://schemas.microsoft.com/office/drawing/2014/main" id="{909042EE-ED8E-49D6-8B29-C07CCC3420BD}"/>
              </a:ext>
            </a:extLst>
          </p:cNvPr>
          <p:cNvSpPr/>
          <p:nvPr/>
        </p:nvSpPr>
        <p:spPr>
          <a:xfrm rot="20972097">
            <a:off x="9048515" y="5439539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F11B7C5-1BB5-B9B1-F90A-AF45AD5AD2EA}"/>
              </a:ext>
            </a:extLst>
          </p:cNvPr>
          <p:cNvSpPr/>
          <p:nvPr/>
        </p:nvSpPr>
        <p:spPr>
          <a:xfrm rot="6641522">
            <a:off x="4630669" y="-2874801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BE900-184C-421A-E753-034EF6AB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1" y="151231"/>
            <a:ext cx="2302522" cy="2302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A5297-B0A1-F05E-26D0-062809360716}"/>
              </a:ext>
            </a:extLst>
          </p:cNvPr>
          <p:cNvSpPr txBox="1"/>
          <p:nvPr/>
        </p:nvSpPr>
        <p:spPr>
          <a:xfrm>
            <a:off x="2660073" y="1177801"/>
            <a:ext cx="29354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err="1">
                <a:latin typeface=".VnCooperH" panose="020B7200000000000000" pitchFamily="34" charset="0"/>
              </a:rPr>
              <a:t>FnK</a:t>
            </a:r>
            <a:endParaRPr lang="en-US" sz="8000">
              <a:latin typeface=".VnCooper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16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D99AE"/>
            </a:gs>
            <a:gs pos="93000">
              <a:srgbClr val="011C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5556348-2F86-DD90-F8E4-6C98216AD839}"/>
              </a:ext>
            </a:extLst>
          </p:cNvPr>
          <p:cNvGrpSpPr/>
          <p:nvPr/>
        </p:nvGrpSpPr>
        <p:grpSpPr>
          <a:xfrm>
            <a:off x="10480040" y="-650240"/>
            <a:ext cx="2524761" cy="3967672"/>
            <a:chOff x="10480040" y="-650240"/>
            <a:chExt cx="2524761" cy="3967672"/>
          </a:xfrm>
          <a:gradFill>
            <a:gsLst>
              <a:gs pos="0">
                <a:srgbClr val="2D99AE"/>
              </a:gs>
              <a:gs pos="71000">
                <a:srgbClr val="BCFEFC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D97E42-70CD-0081-E5CB-4917BA1AEFCE}"/>
                </a:ext>
              </a:extLst>
            </p:cNvPr>
            <p:cNvSpPr/>
            <p:nvPr/>
          </p:nvSpPr>
          <p:spPr>
            <a:xfrm rot="21367292">
              <a:off x="11043921" y="-25593"/>
              <a:ext cx="1960880" cy="3343025"/>
            </a:xfrm>
            <a:custGeom>
              <a:avLst/>
              <a:gdLst>
                <a:gd name="connsiteX0" fmla="*/ 0 w 1960880"/>
                <a:gd name="connsiteY0" fmla="*/ 406400 h 3343025"/>
                <a:gd name="connsiteX1" fmla="*/ 0 w 1960880"/>
                <a:gd name="connsiteY1" fmla="*/ 406400 h 3343025"/>
                <a:gd name="connsiteX2" fmla="*/ 822960 w 1960880"/>
                <a:gd name="connsiteY2" fmla="*/ 2306320 h 3343025"/>
                <a:gd name="connsiteX3" fmla="*/ 1564640 w 1960880"/>
                <a:gd name="connsiteY3" fmla="*/ 2814320 h 3343025"/>
                <a:gd name="connsiteX4" fmla="*/ 1899920 w 1960880"/>
                <a:gd name="connsiteY4" fmla="*/ 3007360 h 3343025"/>
                <a:gd name="connsiteX5" fmla="*/ 1899920 w 1960880"/>
                <a:gd name="connsiteY5" fmla="*/ 3281680 h 3343025"/>
                <a:gd name="connsiteX6" fmla="*/ 1960880 w 1960880"/>
                <a:gd name="connsiteY6" fmla="*/ 3342640 h 3343025"/>
                <a:gd name="connsiteX7" fmla="*/ 1706880 w 1960880"/>
                <a:gd name="connsiteY7" fmla="*/ 2794000 h 3343025"/>
                <a:gd name="connsiteX8" fmla="*/ 1402080 w 1960880"/>
                <a:gd name="connsiteY8" fmla="*/ 0 h 3343025"/>
                <a:gd name="connsiteX9" fmla="*/ 0 w 1960880"/>
                <a:gd name="connsiteY9" fmla="*/ 406400 h 3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0880" h="3343025">
                  <a:moveTo>
                    <a:pt x="0" y="406400"/>
                  </a:moveTo>
                  <a:lnTo>
                    <a:pt x="0" y="406400"/>
                  </a:lnTo>
                  <a:cubicBezTo>
                    <a:pt x="142406" y="877696"/>
                    <a:pt x="263514" y="1923138"/>
                    <a:pt x="822960" y="2306320"/>
                  </a:cubicBezTo>
                  <a:lnTo>
                    <a:pt x="1564640" y="2814320"/>
                  </a:lnTo>
                  <a:cubicBezTo>
                    <a:pt x="1832742" y="2995763"/>
                    <a:pt x="1731555" y="2959256"/>
                    <a:pt x="1899920" y="3007360"/>
                  </a:cubicBezTo>
                  <a:cubicBezTo>
                    <a:pt x="1940343" y="3128629"/>
                    <a:pt x="1876057" y="2923733"/>
                    <a:pt x="1899920" y="3281680"/>
                  </a:cubicBezTo>
                  <a:cubicBezTo>
                    <a:pt x="1904590" y="3351727"/>
                    <a:pt x="1921256" y="3342640"/>
                    <a:pt x="1960880" y="3342640"/>
                  </a:cubicBezTo>
                  <a:lnTo>
                    <a:pt x="1706880" y="2794000"/>
                  </a:lnTo>
                  <a:lnTo>
                    <a:pt x="1402080" y="0"/>
                  </a:lnTo>
                  <a:lnTo>
                    <a:pt x="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28ACA-B9DB-9A8A-794B-1EA7438CAF81}"/>
                </a:ext>
              </a:extLst>
            </p:cNvPr>
            <p:cNvSpPr/>
            <p:nvPr/>
          </p:nvSpPr>
          <p:spPr>
            <a:xfrm>
              <a:off x="10480040" y="-650240"/>
              <a:ext cx="1828800" cy="18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F0E124-811C-8CA4-027D-765BDAF3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866" y="902616"/>
            <a:ext cx="1884514" cy="189188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315B212-E8CD-AC42-17DD-7AFD8FC957E5}"/>
              </a:ext>
            </a:extLst>
          </p:cNvPr>
          <p:cNvSpPr/>
          <p:nvPr/>
        </p:nvSpPr>
        <p:spPr>
          <a:xfrm>
            <a:off x="530082" y="3332353"/>
            <a:ext cx="533400" cy="533400"/>
          </a:xfrm>
          <a:prstGeom prst="ellipse">
            <a:avLst/>
          </a:prstGeom>
          <a:gradFill>
            <a:gsLst>
              <a:gs pos="75000">
                <a:srgbClr val="BCFEFC"/>
              </a:gs>
              <a:gs pos="40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DEDDB1F6-B12D-ECB6-5A03-A1D1174B60B8}"/>
              </a:ext>
            </a:extLst>
          </p:cNvPr>
          <p:cNvSpPr/>
          <p:nvPr/>
        </p:nvSpPr>
        <p:spPr>
          <a:xfrm rot="619380">
            <a:off x="-980547" y="4194144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: Shape 1031">
            <a:extLst>
              <a:ext uri="{FF2B5EF4-FFF2-40B4-BE49-F238E27FC236}">
                <a16:creationId xmlns:a16="http://schemas.microsoft.com/office/drawing/2014/main" id="{909042EE-ED8E-49D6-8B29-C07CCC3420BD}"/>
              </a:ext>
            </a:extLst>
          </p:cNvPr>
          <p:cNvSpPr/>
          <p:nvPr/>
        </p:nvSpPr>
        <p:spPr>
          <a:xfrm rot="20972097">
            <a:off x="9048515" y="5439539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F11B7C5-1BB5-B9B1-F90A-AF45AD5AD2EA}"/>
              </a:ext>
            </a:extLst>
          </p:cNvPr>
          <p:cNvSpPr/>
          <p:nvPr/>
        </p:nvSpPr>
        <p:spPr>
          <a:xfrm rot="6641522">
            <a:off x="4630669" y="-2874801"/>
            <a:ext cx="1961093" cy="5568553"/>
          </a:xfrm>
          <a:custGeom>
            <a:avLst/>
            <a:gdLst>
              <a:gd name="connsiteX0" fmla="*/ 1188720 w 2301240"/>
              <a:gd name="connsiteY0" fmla="*/ 60960 h 4907280"/>
              <a:gd name="connsiteX1" fmla="*/ 2179320 w 2301240"/>
              <a:gd name="connsiteY1" fmla="*/ 1722120 h 4907280"/>
              <a:gd name="connsiteX2" fmla="*/ 2301240 w 2301240"/>
              <a:gd name="connsiteY2" fmla="*/ 3657600 h 4907280"/>
              <a:gd name="connsiteX3" fmla="*/ 1417320 w 2301240"/>
              <a:gd name="connsiteY3" fmla="*/ 4907280 h 4907280"/>
              <a:gd name="connsiteX4" fmla="*/ 0 w 2301240"/>
              <a:gd name="connsiteY4" fmla="*/ 3596640 h 4907280"/>
              <a:gd name="connsiteX5" fmla="*/ 1143000 w 2301240"/>
              <a:gd name="connsiteY5" fmla="*/ 0 h 4907280"/>
              <a:gd name="connsiteX6" fmla="*/ 1219200 w 2301240"/>
              <a:gd name="connsiteY6" fmla="*/ 137160 h 4907280"/>
              <a:gd name="connsiteX7" fmla="*/ 1188720 w 2301240"/>
              <a:gd name="connsiteY7" fmla="*/ 60960 h 4907280"/>
              <a:gd name="connsiteX0" fmla="*/ 1643756 w 2301240"/>
              <a:gd name="connsiteY0" fmla="*/ 0 h 5209051"/>
              <a:gd name="connsiteX1" fmla="*/ 2179320 w 2301240"/>
              <a:gd name="connsiteY1" fmla="*/ 2023891 h 5209051"/>
              <a:gd name="connsiteX2" fmla="*/ 2301240 w 2301240"/>
              <a:gd name="connsiteY2" fmla="*/ 3959371 h 5209051"/>
              <a:gd name="connsiteX3" fmla="*/ 1417320 w 2301240"/>
              <a:gd name="connsiteY3" fmla="*/ 5209051 h 5209051"/>
              <a:gd name="connsiteX4" fmla="*/ 0 w 2301240"/>
              <a:gd name="connsiteY4" fmla="*/ 3898411 h 5209051"/>
              <a:gd name="connsiteX5" fmla="*/ 1143000 w 2301240"/>
              <a:gd name="connsiteY5" fmla="*/ 301771 h 5209051"/>
              <a:gd name="connsiteX6" fmla="*/ 1219200 w 2301240"/>
              <a:gd name="connsiteY6" fmla="*/ 438931 h 5209051"/>
              <a:gd name="connsiteX7" fmla="*/ 1643756 w 2301240"/>
              <a:gd name="connsiteY7" fmla="*/ 0 h 5209051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1143000 w 2301240"/>
              <a:gd name="connsiteY5" fmla="*/ 307860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643756 w 2301240"/>
              <a:gd name="connsiteY0" fmla="*/ 6089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643756 w 2301240"/>
              <a:gd name="connsiteY7" fmla="*/ 6089 h 5215140"/>
              <a:gd name="connsiteX0" fmla="*/ 1594665 w 2301240"/>
              <a:gd name="connsiteY0" fmla="*/ 169252 h 5215140"/>
              <a:gd name="connsiteX1" fmla="*/ 2179320 w 2301240"/>
              <a:gd name="connsiteY1" fmla="*/ 2029980 h 5215140"/>
              <a:gd name="connsiteX2" fmla="*/ 2301240 w 2301240"/>
              <a:gd name="connsiteY2" fmla="*/ 3965460 h 5215140"/>
              <a:gd name="connsiteX3" fmla="*/ 1417320 w 2301240"/>
              <a:gd name="connsiteY3" fmla="*/ 5215140 h 5215140"/>
              <a:gd name="connsiteX4" fmla="*/ 0 w 2301240"/>
              <a:gd name="connsiteY4" fmla="*/ 3904500 h 5215140"/>
              <a:gd name="connsiteX5" fmla="*/ 589515 w 2301240"/>
              <a:gd name="connsiteY5" fmla="*/ 184039 h 5215140"/>
              <a:gd name="connsiteX6" fmla="*/ 809328 w 2301240"/>
              <a:gd name="connsiteY6" fmla="*/ 0 h 5215140"/>
              <a:gd name="connsiteX7" fmla="*/ 1594665 w 2301240"/>
              <a:gd name="connsiteY7" fmla="*/ 169252 h 5215140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179320 w 2301240"/>
              <a:gd name="connsiteY1" fmla="*/ 2680925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94665 w 2301240"/>
              <a:gd name="connsiteY0" fmla="*/ 820197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94665 w 2301240"/>
              <a:gd name="connsiteY7" fmla="*/ 820197 h 5866085"/>
              <a:gd name="connsiteX0" fmla="*/ 1547524 w 2301240"/>
              <a:gd name="connsiteY0" fmla="*/ 830212 h 5866085"/>
              <a:gd name="connsiteX1" fmla="*/ 2212786 w 2301240"/>
              <a:gd name="connsiteY1" fmla="*/ 2792060 h 5866085"/>
              <a:gd name="connsiteX2" fmla="*/ 2301240 w 2301240"/>
              <a:gd name="connsiteY2" fmla="*/ 4616405 h 5866085"/>
              <a:gd name="connsiteX3" fmla="*/ 1417320 w 2301240"/>
              <a:gd name="connsiteY3" fmla="*/ 5866085 h 5866085"/>
              <a:gd name="connsiteX4" fmla="*/ 0 w 2301240"/>
              <a:gd name="connsiteY4" fmla="*/ 4555445 h 5866085"/>
              <a:gd name="connsiteX5" fmla="*/ 589515 w 2301240"/>
              <a:gd name="connsiteY5" fmla="*/ 834984 h 5866085"/>
              <a:gd name="connsiteX6" fmla="*/ 1020834 w 2301240"/>
              <a:gd name="connsiteY6" fmla="*/ 0 h 5866085"/>
              <a:gd name="connsiteX7" fmla="*/ 1547524 w 2301240"/>
              <a:gd name="connsiteY7" fmla="*/ 830212 h 5866085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589515 w 2301240"/>
              <a:gd name="connsiteY5" fmla="*/ 77440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547524 w 2301240"/>
              <a:gd name="connsiteY0" fmla="*/ 769637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547524 w 2301240"/>
              <a:gd name="connsiteY7" fmla="*/ 769637 h 5805510"/>
              <a:gd name="connsiteX0" fmla="*/ 1623242 w 2301240"/>
              <a:gd name="connsiteY0" fmla="*/ 778184 h 5805510"/>
              <a:gd name="connsiteX1" fmla="*/ 2212786 w 2301240"/>
              <a:gd name="connsiteY1" fmla="*/ 2731485 h 5805510"/>
              <a:gd name="connsiteX2" fmla="*/ 2301240 w 2301240"/>
              <a:gd name="connsiteY2" fmla="*/ 4555830 h 5805510"/>
              <a:gd name="connsiteX3" fmla="*/ 1417320 w 2301240"/>
              <a:gd name="connsiteY3" fmla="*/ 5805510 h 5805510"/>
              <a:gd name="connsiteX4" fmla="*/ 0 w 2301240"/>
              <a:gd name="connsiteY4" fmla="*/ 4494870 h 5805510"/>
              <a:gd name="connsiteX5" fmla="*/ 451511 w 2301240"/>
              <a:gd name="connsiteY5" fmla="*/ 774169 h 5805510"/>
              <a:gd name="connsiteX6" fmla="*/ 1013996 w 2301240"/>
              <a:gd name="connsiteY6" fmla="*/ 0 h 5805510"/>
              <a:gd name="connsiteX7" fmla="*/ 1623242 w 2301240"/>
              <a:gd name="connsiteY7" fmla="*/ 778184 h 5805510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628455 h 5655781"/>
              <a:gd name="connsiteX1" fmla="*/ 2212786 w 2301240"/>
              <a:gd name="connsiteY1" fmla="*/ 2581756 h 5655781"/>
              <a:gd name="connsiteX2" fmla="*/ 2301240 w 2301240"/>
              <a:gd name="connsiteY2" fmla="*/ 4406101 h 5655781"/>
              <a:gd name="connsiteX3" fmla="*/ 1417320 w 2301240"/>
              <a:gd name="connsiteY3" fmla="*/ 5655781 h 5655781"/>
              <a:gd name="connsiteX4" fmla="*/ 0 w 2301240"/>
              <a:gd name="connsiteY4" fmla="*/ 4345141 h 5655781"/>
              <a:gd name="connsiteX5" fmla="*/ 451511 w 2301240"/>
              <a:gd name="connsiteY5" fmla="*/ 624440 h 5655781"/>
              <a:gd name="connsiteX6" fmla="*/ 981759 w 2301240"/>
              <a:gd name="connsiteY6" fmla="*/ 0 h 5655781"/>
              <a:gd name="connsiteX7" fmla="*/ 1623242 w 2301240"/>
              <a:gd name="connsiteY7" fmla="*/ 628455 h 5655781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623242 w 2301240"/>
              <a:gd name="connsiteY0" fmla="*/ 541227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623242 w 2301240"/>
              <a:gd name="connsiteY7" fmla="*/ 541227 h 5568553"/>
              <a:gd name="connsiteX0" fmla="*/ 1521137 w 2301240"/>
              <a:gd name="connsiteY0" fmla="*/ 1254160 h 5568553"/>
              <a:gd name="connsiteX1" fmla="*/ 2212786 w 2301240"/>
              <a:gd name="connsiteY1" fmla="*/ 2494528 h 5568553"/>
              <a:gd name="connsiteX2" fmla="*/ 2301240 w 2301240"/>
              <a:gd name="connsiteY2" fmla="*/ 4318873 h 5568553"/>
              <a:gd name="connsiteX3" fmla="*/ 1417320 w 2301240"/>
              <a:gd name="connsiteY3" fmla="*/ 5568553 h 5568553"/>
              <a:gd name="connsiteX4" fmla="*/ 0 w 2301240"/>
              <a:gd name="connsiteY4" fmla="*/ 4257913 h 5568553"/>
              <a:gd name="connsiteX5" fmla="*/ 451511 w 2301240"/>
              <a:gd name="connsiteY5" fmla="*/ 537212 h 5568553"/>
              <a:gd name="connsiteX6" fmla="*/ 1018580 w 2301240"/>
              <a:gd name="connsiteY6" fmla="*/ 0 h 5568553"/>
              <a:gd name="connsiteX7" fmla="*/ 1521137 w 2301240"/>
              <a:gd name="connsiteY7" fmla="*/ 1254160 h 556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240" h="5568553">
                <a:moveTo>
                  <a:pt x="1521137" y="1254160"/>
                </a:moveTo>
                <a:cubicBezTo>
                  <a:pt x="1727177" y="1911448"/>
                  <a:pt x="2065612" y="1859221"/>
                  <a:pt x="2212786" y="2494528"/>
                </a:cubicBezTo>
                <a:lnTo>
                  <a:pt x="2301240" y="4318873"/>
                </a:lnTo>
                <a:lnTo>
                  <a:pt x="1417320" y="5568553"/>
                </a:lnTo>
                <a:lnTo>
                  <a:pt x="0" y="4257913"/>
                </a:lnTo>
                <a:lnTo>
                  <a:pt x="451511" y="537212"/>
                </a:lnTo>
                <a:cubicBezTo>
                  <a:pt x="595284" y="258884"/>
                  <a:pt x="605060" y="-371"/>
                  <a:pt x="1018580" y="0"/>
                </a:cubicBezTo>
                <a:cubicBezTo>
                  <a:pt x="1638270" y="44758"/>
                  <a:pt x="1329860" y="980761"/>
                  <a:pt x="1521137" y="1254160"/>
                </a:cubicBezTo>
                <a:close/>
              </a:path>
            </a:pathLst>
          </a:custGeom>
          <a:gradFill>
            <a:gsLst>
              <a:gs pos="58000">
                <a:srgbClr val="2D99AE"/>
              </a:gs>
              <a:gs pos="12000">
                <a:srgbClr val="BCFE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BE900-184C-421A-E753-034EF6AB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1" y="151231"/>
            <a:ext cx="2302522" cy="2302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A5297-B0A1-F05E-26D0-062809360716}"/>
              </a:ext>
            </a:extLst>
          </p:cNvPr>
          <p:cNvSpPr txBox="1"/>
          <p:nvPr/>
        </p:nvSpPr>
        <p:spPr>
          <a:xfrm>
            <a:off x="2660073" y="1177801"/>
            <a:ext cx="29354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err="1">
                <a:latin typeface=".VnCooperH" panose="020B7200000000000000" pitchFamily="34" charset="0"/>
              </a:rPr>
              <a:t>FnK</a:t>
            </a:r>
            <a:endParaRPr lang="en-US" sz="8000">
              <a:latin typeface=".VnCooper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718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431A7-6FFF-25A4-88EA-A310C2515CE1}"/>
              </a:ext>
            </a:extLst>
          </p:cNvPr>
          <p:cNvSpPr txBox="1"/>
          <p:nvPr/>
        </p:nvSpPr>
        <p:spPr>
          <a:xfrm>
            <a:off x="4564171" y="2828836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latin typeface="#9Slide01 Noi dung ngan" panose="00000600000000000000" pitchFamily="2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4053184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431A7-6FFF-25A4-88EA-A310C2515CE1}"/>
              </a:ext>
            </a:extLst>
          </p:cNvPr>
          <p:cNvSpPr txBox="1"/>
          <p:nvPr/>
        </p:nvSpPr>
        <p:spPr>
          <a:xfrm>
            <a:off x="4564171" y="2828836"/>
            <a:ext cx="2991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latin typeface="#9Slide01 Noi dung ngan" panose="00000600000000000000" pitchFamily="2" charset="0"/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41016392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431A7-6FFF-25A4-88EA-A310C2515CE1}"/>
              </a:ext>
            </a:extLst>
          </p:cNvPr>
          <p:cNvSpPr txBox="1"/>
          <p:nvPr/>
        </p:nvSpPr>
        <p:spPr>
          <a:xfrm>
            <a:off x="4564171" y="2828836"/>
            <a:ext cx="238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latin typeface="#9Slide01 Noi dung ngan" panose="00000600000000000000" pitchFamily="2" charset="0"/>
              </a:rPr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6159585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431A7-6FFF-25A4-88EA-A310C2515CE1}"/>
              </a:ext>
            </a:extLst>
          </p:cNvPr>
          <p:cNvSpPr txBox="1"/>
          <p:nvPr/>
        </p:nvSpPr>
        <p:spPr>
          <a:xfrm>
            <a:off x="4564171" y="2828836"/>
            <a:ext cx="3084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latin typeface="#9Slide01 Noi dung ngan" panose="00000600000000000000" pitchFamily="2" charset="0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480791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7CA5B-18F5-C1E2-7491-3DFA0A2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400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77D75-A19A-9066-0DFF-602B1145FFB8}"/>
              </a:ext>
            </a:extLst>
          </p:cNvPr>
          <p:cNvSpPr txBox="1"/>
          <p:nvPr/>
        </p:nvSpPr>
        <p:spPr>
          <a:xfrm>
            <a:off x="1295400" y="457200"/>
            <a:ext cx="3200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E0324B"/>
                </a:solidFill>
                <a:latin typeface="#9Slide03 SVNCintra" pitchFamily="2" charset="0"/>
                <a:cs typeface="#9Slide03 SVNCintra" pitchFamily="2" charset="0"/>
              </a:rPr>
              <a:t>GameVerse</a:t>
            </a:r>
            <a:endParaRPr lang="en-US" sz="3600" b="1">
              <a:solidFill>
                <a:srgbClr val="E0324B"/>
              </a:solidFill>
              <a:latin typeface="#9Slide03 SVNCintra" pitchFamily="2" charset="0"/>
              <a:cs typeface="#9Slide03 SVNCintr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52126-6FA7-7C2F-2C16-018CB2D4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80" y="2971800"/>
            <a:ext cx="1605280" cy="1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33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0487C3-E232-0917-0F48-129AE620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78" y="56575"/>
            <a:ext cx="648930" cy="64893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4723F2-DF24-8E21-1965-702BD9C7607B}"/>
              </a:ext>
            </a:extLst>
          </p:cNvPr>
          <p:cNvSpPr/>
          <p:nvPr/>
        </p:nvSpPr>
        <p:spPr>
          <a:xfrm>
            <a:off x="127322" y="771887"/>
            <a:ext cx="11968221" cy="350857"/>
          </a:xfrm>
          <a:prstGeom prst="roundRect">
            <a:avLst/>
          </a:prstGeom>
          <a:gradFill>
            <a:gsLst>
              <a:gs pos="67000">
                <a:srgbClr val="011C45"/>
              </a:gs>
              <a:gs pos="0">
                <a:srgbClr val="2D99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4514" y="2766349"/>
            <a:ext cx="1884514" cy="1891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1BF6E-5A5E-9063-AAE0-BF737DC97733}"/>
              </a:ext>
            </a:extLst>
          </p:cNvPr>
          <p:cNvSpPr txBox="1"/>
          <p:nvPr/>
        </p:nvSpPr>
        <p:spPr>
          <a:xfrm>
            <a:off x="861008" y="2486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latin typeface=".VnCooperH" panose="020B7200000000000000" pitchFamily="34" charset="0"/>
              </a:rPr>
              <a:t>FnK</a:t>
            </a:r>
            <a:endParaRPr lang="en-US" sz="2800">
              <a:latin typeface=".VnCooperH" panose="020B720000000000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C8401-3D98-B60E-7E2B-FC979FE77748}"/>
              </a:ext>
            </a:extLst>
          </p:cNvPr>
          <p:cNvSpPr txBox="1"/>
          <p:nvPr/>
        </p:nvSpPr>
        <p:spPr>
          <a:xfrm>
            <a:off x="10581651" y="-23666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Đăng</a:t>
            </a:r>
            <a:r>
              <a:rPr lang="en-US" sz="1400"/>
              <a:t> </a:t>
            </a:r>
            <a:r>
              <a:rPr lang="en-US" sz="1400" err="1"/>
              <a:t>kí</a:t>
            </a:r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6340-C999-A3BD-83C2-8B0341FAB4E5}"/>
              </a:ext>
            </a:extLst>
          </p:cNvPr>
          <p:cNvSpPr txBox="1"/>
          <p:nvPr/>
        </p:nvSpPr>
        <p:spPr>
          <a:xfrm>
            <a:off x="11135300" y="-38744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|Đăng nhập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F0CF58-4A41-CADC-56B7-CF99F5AFC35D}"/>
              </a:ext>
            </a:extLst>
          </p:cNvPr>
          <p:cNvSpPr/>
          <p:nvPr/>
        </p:nvSpPr>
        <p:spPr>
          <a:xfrm>
            <a:off x="1150620" y="771887"/>
            <a:ext cx="771897" cy="350857"/>
          </a:xfrm>
          <a:prstGeom prst="roundRect">
            <a:avLst>
              <a:gd name="adj" fmla="val 0"/>
            </a:avLst>
          </a:prstGeom>
          <a:solidFill>
            <a:srgbClr val="BCF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454952-C845-1D0D-E216-E4A84DCDBCC4}"/>
              </a:ext>
            </a:extLst>
          </p:cNvPr>
          <p:cNvSpPr/>
          <p:nvPr/>
        </p:nvSpPr>
        <p:spPr>
          <a:xfrm>
            <a:off x="2109330" y="771887"/>
            <a:ext cx="851163" cy="35085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D99AE"/>
              </a:gs>
              <a:gs pos="71000">
                <a:srgbClr val="011C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MOBA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A7F48-5C81-9168-14B8-20ECF37BD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22" y="7031214"/>
            <a:ext cx="12192000" cy="680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EBD2E-27C8-091E-8091-5336F4ABC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60622">
            <a:off x="1690652" y="986628"/>
            <a:ext cx="314632" cy="31463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B75087-4756-A8E1-6CD0-A7551389DC2E}"/>
              </a:ext>
            </a:extLst>
          </p:cNvPr>
          <p:cNvSpPr/>
          <p:nvPr/>
        </p:nvSpPr>
        <p:spPr>
          <a:xfrm>
            <a:off x="2955647" y="771886"/>
            <a:ext cx="1684607" cy="35085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D99AE"/>
              </a:gs>
              <a:gs pos="71000">
                <a:srgbClr val="011C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C1E4AA-1FDD-4740-0AAE-30BB21B635FC}"/>
              </a:ext>
            </a:extLst>
          </p:cNvPr>
          <p:cNvSpPr/>
          <p:nvPr/>
        </p:nvSpPr>
        <p:spPr>
          <a:xfrm>
            <a:off x="4534828" y="771885"/>
            <a:ext cx="1684607" cy="35085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D99AE"/>
              </a:gs>
              <a:gs pos="71000">
                <a:srgbClr val="011C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ADVENTURE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71C956-4109-5AAD-3BE2-C02A1D3BCB50}"/>
              </a:ext>
            </a:extLst>
          </p:cNvPr>
          <p:cNvSpPr/>
          <p:nvPr/>
        </p:nvSpPr>
        <p:spPr>
          <a:xfrm>
            <a:off x="9296400" y="830580"/>
            <a:ext cx="2661920" cy="195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CB109A-1AB5-DCBB-AEC0-541B24E10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0417" y="865211"/>
            <a:ext cx="142974" cy="14297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325DAA-7F35-41A3-AA6B-C9F363ED9C68}"/>
              </a:ext>
            </a:extLst>
          </p:cNvPr>
          <p:cNvSpPr/>
          <p:nvPr/>
        </p:nvSpPr>
        <p:spPr>
          <a:xfrm>
            <a:off x="1150620" y="1923070"/>
            <a:ext cx="1805027" cy="1337523"/>
          </a:xfrm>
          <a:prstGeom prst="roundRect">
            <a:avLst/>
          </a:prstGeom>
          <a:blipFill dpi="0" rotWithShape="1">
            <a:blip r:embed="rId9"/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3090A-68E1-E01C-DB86-9C88505ACD8C}"/>
              </a:ext>
            </a:extLst>
          </p:cNvPr>
          <p:cNvSpPr/>
          <p:nvPr/>
        </p:nvSpPr>
        <p:spPr>
          <a:xfrm>
            <a:off x="3173273" y="1936619"/>
            <a:ext cx="1805027" cy="1337523"/>
          </a:xfrm>
          <a:prstGeom prst="roundRect">
            <a:avLst/>
          </a:prstGeom>
          <a:blipFill dpi="0" rotWithShape="1">
            <a:blip r:embed="rId10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40DB5C-4941-A588-12CF-4C613BDAA41F}"/>
              </a:ext>
            </a:extLst>
          </p:cNvPr>
          <p:cNvSpPr/>
          <p:nvPr/>
        </p:nvSpPr>
        <p:spPr>
          <a:xfrm>
            <a:off x="5240034" y="1936619"/>
            <a:ext cx="1805027" cy="1337523"/>
          </a:xfrm>
          <a:prstGeom prst="roundRect">
            <a:avLst/>
          </a:prstGeom>
          <a:blipFill dpi="0" rotWithShape="1">
            <a:blip r:embed="rId11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1B3E0-BD35-4938-9F9D-B52CF735C148}"/>
              </a:ext>
            </a:extLst>
          </p:cNvPr>
          <p:cNvSpPr/>
          <p:nvPr/>
        </p:nvSpPr>
        <p:spPr>
          <a:xfrm>
            <a:off x="7262687" y="1950168"/>
            <a:ext cx="1805027" cy="1337523"/>
          </a:xfrm>
          <a:prstGeom prst="roundRect">
            <a:avLst/>
          </a:prstGeom>
          <a:blipFill dpi="0" rotWithShape="1">
            <a:blip r:embed="rId12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C5405F-3433-A92B-43D3-7F893D229C24}"/>
              </a:ext>
            </a:extLst>
          </p:cNvPr>
          <p:cNvSpPr/>
          <p:nvPr/>
        </p:nvSpPr>
        <p:spPr>
          <a:xfrm>
            <a:off x="9330273" y="1936619"/>
            <a:ext cx="1805027" cy="1337523"/>
          </a:xfrm>
          <a:prstGeom prst="roundRect">
            <a:avLst/>
          </a:prstGeom>
          <a:blipFill dpi="0" rotWithShape="1">
            <a:blip r:embed="rId13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B00FBC4-A4D4-E78D-008D-9868201A70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8132" y="2399769"/>
            <a:ext cx="397881" cy="39788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FE095E-BA91-E021-F455-F8C35EE563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94056" y="2391618"/>
            <a:ext cx="397881" cy="397881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9C85EBA2-949B-D976-CA4D-0479DD0E53B9}"/>
              </a:ext>
            </a:extLst>
          </p:cNvPr>
          <p:cNvSpPr txBox="1"/>
          <p:nvPr/>
        </p:nvSpPr>
        <p:spPr>
          <a:xfrm>
            <a:off x="1053695" y="1580538"/>
            <a:ext cx="291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RECOMMENDED FOR YOU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9680947-0304-9885-9F02-44726E9D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76996" y="11259085"/>
            <a:ext cx="12192000" cy="68096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45A57FA1-6B05-AE1C-FA95-BE6888ED7F67}"/>
              </a:ext>
            </a:extLst>
          </p:cNvPr>
          <p:cNvSpPr txBox="1"/>
          <p:nvPr/>
        </p:nvSpPr>
        <p:spPr>
          <a:xfrm>
            <a:off x="1087020" y="3429000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TRENDING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82EB566-DA5C-CFEF-C5EB-25DFC4195E6F}"/>
              </a:ext>
            </a:extLst>
          </p:cNvPr>
          <p:cNvSpPr/>
          <p:nvPr/>
        </p:nvSpPr>
        <p:spPr>
          <a:xfrm>
            <a:off x="1150620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C7AAB44E-E617-68FF-3139-2445C7DDDEBD}"/>
              </a:ext>
            </a:extLst>
          </p:cNvPr>
          <p:cNvSpPr/>
          <p:nvPr/>
        </p:nvSpPr>
        <p:spPr>
          <a:xfrm>
            <a:off x="8155368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80225D6-2535-441A-57E1-A60DE0D3944C}"/>
              </a:ext>
            </a:extLst>
          </p:cNvPr>
          <p:cNvSpPr/>
          <p:nvPr/>
        </p:nvSpPr>
        <p:spPr>
          <a:xfrm>
            <a:off x="4686732" y="38858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FBAC3622-9647-1A52-44D5-2DAE1E924DE8}"/>
              </a:ext>
            </a:extLst>
          </p:cNvPr>
          <p:cNvSpPr/>
          <p:nvPr/>
        </p:nvSpPr>
        <p:spPr>
          <a:xfrm>
            <a:off x="1169762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38FC8A55-5222-CED0-F64F-FD7D3ADA882D}"/>
              </a:ext>
            </a:extLst>
          </p:cNvPr>
          <p:cNvSpPr/>
          <p:nvPr/>
        </p:nvSpPr>
        <p:spPr>
          <a:xfrm>
            <a:off x="8174510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83AC8835-D316-E941-153F-BDE2E786A0E0}"/>
              </a:ext>
            </a:extLst>
          </p:cNvPr>
          <p:cNvSpPr/>
          <p:nvPr/>
        </p:nvSpPr>
        <p:spPr>
          <a:xfrm>
            <a:off x="4705874" y="60333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752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4514" y="2766349"/>
            <a:ext cx="1884514" cy="18918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F728C8-F163-369A-A1EC-BCE85A164F59}"/>
              </a:ext>
            </a:extLst>
          </p:cNvPr>
          <p:cNvSpPr/>
          <p:nvPr/>
        </p:nvSpPr>
        <p:spPr>
          <a:xfrm>
            <a:off x="894080" y="1097280"/>
            <a:ext cx="10495280" cy="3108960"/>
          </a:xfrm>
          <a:prstGeom prst="roundRect">
            <a:avLst/>
          </a:prstGeom>
          <a:blipFill>
            <a:blip r:embed="rId5"/>
            <a:srcRect/>
            <a:stretch>
              <a:fillRect t="-44945" b="-4494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612223-6D90-AE6D-A86E-450E695DE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93737" y="4727780"/>
            <a:ext cx="3787057" cy="213022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1F689BE-497D-88E5-535E-1A035D4147E6}"/>
              </a:ext>
            </a:extLst>
          </p:cNvPr>
          <p:cNvSpPr/>
          <p:nvPr/>
        </p:nvSpPr>
        <p:spPr>
          <a:xfrm>
            <a:off x="1259840" y="1534160"/>
            <a:ext cx="1920240" cy="2275840"/>
          </a:xfrm>
          <a:prstGeom prst="roundRect">
            <a:avLst/>
          </a:prstGeom>
          <a:blipFill dpi="0" rotWithShape="1">
            <a:blip r:embed="rId7"/>
            <a:srcRect/>
            <a:stretch>
              <a:fillRect t="-37600" b="-1392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F3D01-D648-9E67-8036-1F8D2E6BF924}"/>
              </a:ext>
            </a:extLst>
          </p:cNvPr>
          <p:cNvSpPr txBox="1"/>
          <p:nvPr/>
        </p:nvSpPr>
        <p:spPr>
          <a:xfrm>
            <a:off x="3545840" y="1395322"/>
            <a:ext cx="20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Hi, It' s me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3851546-BCEF-6FA4-0A10-05A750D04F95}"/>
              </a:ext>
            </a:extLst>
          </p:cNvPr>
          <p:cNvSpPr txBox="1"/>
          <p:nvPr/>
        </p:nvSpPr>
        <p:spPr>
          <a:xfrm>
            <a:off x="3510280" y="1880750"/>
            <a:ext cx="754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I'm  Khoa </a:t>
            </a:r>
          </a:p>
          <a:p>
            <a:r>
              <a:rPr lang="en-US">
                <a:solidFill>
                  <a:schemeClr val="bg1"/>
                </a:solidFill>
              </a:rPr>
              <a:t>This web is my project.....</a:t>
            </a:r>
          </a:p>
        </p:txBody>
      </p:sp>
    </p:spTree>
    <p:extLst>
      <p:ext uri="{BB962C8B-B14F-4D97-AF65-F5344CB8AC3E}">
        <p14:creationId xmlns:p14="http://schemas.microsoft.com/office/powerpoint/2010/main" val="31530172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FF0E124-811C-8CA4-027D-765BDAF3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866" y="902616"/>
            <a:ext cx="1884514" cy="189188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846DC1-EFBD-7168-0208-FE70AACA8265}"/>
              </a:ext>
            </a:extLst>
          </p:cNvPr>
          <p:cNvSpPr/>
          <p:nvPr/>
        </p:nvSpPr>
        <p:spPr>
          <a:xfrm>
            <a:off x="894080" y="1097280"/>
            <a:ext cx="10495280" cy="3108960"/>
          </a:xfrm>
          <a:prstGeom prst="roundRect">
            <a:avLst>
              <a:gd name="adj" fmla="val 0"/>
            </a:avLst>
          </a:prstGeom>
          <a:blipFill>
            <a:blip r:embed="rId3"/>
            <a:srcRect/>
            <a:stretch>
              <a:fillRect t="-44945" b="-44945"/>
            </a:stretch>
          </a:blipFill>
          <a:ln>
            <a:noFill/>
          </a:ln>
          <a:effectLst>
            <a:outerShdw blurRad="241300" dist="330200" dir="276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5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9AE"/>
            </a:gs>
            <a:gs pos="93000">
              <a:srgbClr val="011C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514" y="2766349"/>
            <a:ext cx="1884514" cy="18918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F728C8-F163-369A-A1EC-BCE85A164F59}"/>
              </a:ext>
            </a:extLst>
          </p:cNvPr>
          <p:cNvSpPr/>
          <p:nvPr/>
        </p:nvSpPr>
        <p:spPr>
          <a:xfrm>
            <a:off x="894080" y="1097280"/>
            <a:ext cx="10495280" cy="3108960"/>
          </a:xfrm>
          <a:prstGeom prst="roundRect">
            <a:avLst/>
          </a:prstGeom>
          <a:blipFill>
            <a:blip r:embed="rId4"/>
            <a:srcRect/>
            <a:stretch>
              <a:fillRect t="-44945" b="-44945"/>
            </a:stretch>
          </a:blipFill>
          <a:ln>
            <a:noFill/>
          </a:ln>
          <a:effectLst>
            <a:outerShdw blurRad="241300" dist="330200" dir="276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612223-6D90-AE6D-A86E-450E695D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93737" y="4727780"/>
            <a:ext cx="3787057" cy="213022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1F689BE-497D-88E5-535E-1A035D4147E6}"/>
              </a:ext>
            </a:extLst>
          </p:cNvPr>
          <p:cNvSpPr/>
          <p:nvPr/>
        </p:nvSpPr>
        <p:spPr>
          <a:xfrm>
            <a:off x="1259840" y="1534160"/>
            <a:ext cx="1920240" cy="2275840"/>
          </a:xfrm>
          <a:prstGeom prst="roundRect">
            <a:avLst/>
          </a:prstGeom>
          <a:blipFill dpi="0" rotWithShape="1">
            <a:blip r:embed="rId6"/>
            <a:srcRect/>
            <a:stretch>
              <a:fillRect t="-37600" b="-1392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F3D01-D648-9E67-8036-1F8D2E6BF924}"/>
              </a:ext>
            </a:extLst>
          </p:cNvPr>
          <p:cNvSpPr txBox="1"/>
          <p:nvPr/>
        </p:nvSpPr>
        <p:spPr>
          <a:xfrm>
            <a:off x="3545840" y="1097280"/>
            <a:ext cx="20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Hi, It' s me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3851546-BCEF-6FA4-0A10-05A750D04F95}"/>
              </a:ext>
            </a:extLst>
          </p:cNvPr>
          <p:cNvSpPr txBox="1"/>
          <p:nvPr/>
        </p:nvSpPr>
        <p:spPr>
          <a:xfrm>
            <a:off x="3545840" y="1687710"/>
            <a:ext cx="754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I'm  Khoa </a:t>
            </a:r>
          </a:p>
          <a:p>
            <a:r>
              <a:rPr lang="en-US" sz="3200">
                <a:solidFill>
                  <a:schemeClr val="bg1"/>
                </a:solidFill>
              </a:rPr>
              <a:t>This web is my project.....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CD39DE-B6F0-2AE6-3D25-CAF9808D7D38}"/>
              </a:ext>
            </a:extLst>
          </p:cNvPr>
          <p:cNvSpPr/>
          <p:nvPr/>
        </p:nvSpPr>
        <p:spPr>
          <a:xfrm>
            <a:off x="8102280" y="3219890"/>
            <a:ext cx="2540514" cy="626962"/>
          </a:xfrm>
          <a:prstGeom prst="roundRect">
            <a:avLst/>
          </a:prstGeom>
          <a:solidFill>
            <a:srgbClr val="011C4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8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9AE"/>
            </a:gs>
            <a:gs pos="93000">
              <a:srgbClr val="011C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654" y="2939904"/>
            <a:ext cx="1884514" cy="189188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325DAA-7F35-41A3-AA6B-C9F363ED9C68}"/>
              </a:ext>
            </a:extLst>
          </p:cNvPr>
          <p:cNvSpPr/>
          <p:nvPr/>
        </p:nvSpPr>
        <p:spPr>
          <a:xfrm>
            <a:off x="1150620" y="1923070"/>
            <a:ext cx="1805027" cy="1337523"/>
          </a:xfrm>
          <a:prstGeom prst="roundRect">
            <a:avLst/>
          </a:prstGeom>
          <a:blipFill dpi="0" rotWithShape="1">
            <a:blip r:embed="rId3"/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3090A-68E1-E01C-DB86-9C88505ACD8C}"/>
              </a:ext>
            </a:extLst>
          </p:cNvPr>
          <p:cNvSpPr/>
          <p:nvPr/>
        </p:nvSpPr>
        <p:spPr>
          <a:xfrm>
            <a:off x="3173273" y="1936619"/>
            <a:ext cx="1805027" cy="1337523"/>
          </a:xfrm>
          <a:prstGeom prst="roundRect">
            <a:avLst/>
          </a:prstGeom>
          <a:blipFill dpi="0" rotWithShape="1">
            <a:blip r:embed="rId4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40DB5C-4941-A588-12CF-4C613BDAA41F}"/>
              </a:ext>
            </a:extLst>
          </p:cNvPr>
          <p:cNvSpPr/>
          <p:nvPr/>
        </p:nvSpPr>
        <p:spPr>
          <a:xfrm>
            <a:off x="5240034" y="1936619"/>
            <a:ext cx="1805027" cy="1337523"/>
          </a:xfrm>
          <a:prstGeom prst="roundRect">
            <a:avLst/>
          </a:prstGeom>
          <a:blipFill dpi="0" rotWithShape="1">
            <a:blip r:embed="rId5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1B3E0-BD35-4938-9F9D-B52CF735C148}"/>
              </a:ext>
            </a:extLst>
          </p:cNvPr>
          <p:cNvSpPr/>
          <p:nvPr/>
        </p:nvSpPr>
        <p:spPr>
          <a:xfrm>
            <a:off x="7262687" y="1950168"/>
            <a:ext cx="1805027" cy="1337523"/>
          </a:xfrm>
          <a:prstGeom prst="roundRect">
            <a:avLst/>
          </a:prstGeom>
          <a:blipFill dpi="0" rotWithShape="1">
            <a:blip r:embed="rId6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C5405F-3433-A92B-43D3-7F893D229C24}"/>
              </a:ext>
            </a:extLst>
          </p:cNvPr>
          <p:cNvSpPr/>
          <p:nvPr/>
        </p:nvSpPr>
        <p:spPr>
          <a:xfrm>
            <a:off x="9330273" y="1936619"/>
            <a:ext cx="1805027" cy="1337523"/>
          </a:xfrm>
          <a:prstGeom prst="roundRect">
            <a:avLst/>
          </a:prstGeom>
          <a:blipFill dpi="0" rotWithShape="1">
            <a:blip r:embed="rId7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B00FBC4-A4D4-E78D-008D-9868201A7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8132" y="2399769"/>
            <a:ext cx="397881" cy="39788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FE095E-BA91-E021-F455-F8C35EE56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94056" y="2391618"/>
            <a:ext cx="397881" cy="397881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9680947-0304-9885-9F02-44726E9D4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03012" y="3902278"/>
            <a:ext cx="12192000" cy="68096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45A57FA1-6B05-AE1C-FA95-BE6888ED7F67}"/>
              </a:ext>
            </a:extLst>
          </p:cNvPr>
          <p:cNvSpPr txBox="1"/>
          <p:nvPr/>
        </p:nvSpPr>
        <p:spPr>
          <a:xfrm>
            <a:off x="1087020" y="3429000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TRENDING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82EB566-DA5C-CFEF-C5EB-25DFC4195E6F}"/>
              </a:ext>
            </a:extLst>
          </p:cNvPr>
          <p:cNvSpPr/>
          <p:nvPr/>
        </p:nvSpPr>
        <p:spPr>
          <a:xfrm>
            <a:off x="1150620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C7AAB44E-E617-68FF-3139-2445C7DDDEBD}"/>
              </a:ext>
            </a:extLst>
          </p:cNvPr>
          <p:cNvSpPr/>
          <p:nvPr/>
        </p:nvSpPr>
        <p:spPr>
          <a:xfrm>
            <a:off x="8155368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80225D6-2535-441A-57E1-A60DE0D3944C}"/>
              </a:ext>
            </a:extLst>
          </p:cNvPr>
          <p:cNvSpPr/>
          <p:nvPr/>
        </p:nvSpPr>
        <p:spPr>
          <a:xfrm>
            <a:off x="4686732" y="38858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FBAC3622-9647-1A52-44D5-2DAE1E924DE8}"/>
              </a:ext>
            </a:extLst>
          </p:cNvPr>
          <p:cNvSpPr/>
          <p:nvPr/>
        </p:nvSpPr>
        <p:spPr>
          <a:xfrm>
            <a:off x="1169762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38FC8A55-5222-CED0-F64F-FD7D3ADA882D}"/>
              </a:ext>
            </a:extLst>
          </p:cNvPr>
          <p:cNvSpPr/>
          <p:nvPr/>
        </p:nvSpPr>
        <p:spPr>
          <a:xfrm>
            <a:off x="8174510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83AC8835-D316-E941-153F-BDE2E786A0E0}"/>
              </a:ext>
            </a:extLst>
          </p:cNvPr>
          <p:cNvSpPr/>
          <p:nvPr/>
        </p:nvSpPr>
        <p:spPr>
          <a:xfrm>
            <a:off x="4705874" y="60333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C85EBA2-949B-D976-CA4D-0479DD0E53B9}"/>
              </a:ext>
            </a:extLst>
          </p:cNvPr>
          <p:cNvSpPr txBox="1"/>
          <p:nvPr/>
        </p:nvSpPr>
        <p:spPr>
          <a:xfrm>
            <a:off x="1053695" y="1580538"/>
            <a:ext cx="291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RECOMMENDED FOR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1F123-3E0F-160F-93D7-48E84D2F69B7}"/>
              </a:ext>
            </a:extLst>
          </p:cNvPr>
          <p:cNvGrpSpPr/>
          <p:nvPr/>
        </p:nvGrpSpPr>
        <p:grpSpPr>
          <a:xfrm>
            <a:off x="127322" y="14282"/>
            <a:ext cx="12064678" cy="1286978"/>
            <a:chOff x="127322" y="14282"/>
            <a:chExt cx="12064678" cy="1286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487C3-E232-0917-0F48-129AE620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078" y="56575"/>
              <a:ext cx="648930" cy="64893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04723F2-DF24-8E21-1965-702BD9C7607B}"/>
                </a:ext>
              </a:extLst>
            </p:cNvPr>
            <p:cNvSpPr/>
            <p:nvPr/>
          </p:nvSpPr>
          <p:spPr>
            <a:xfrm>
              <a:off x="127322" y="771887"/>
              <a:ext cx="11968221" cy="350857"/>
            </a:xfrm>
            <a:prstGeom prst="roundRect">
              <a:avLst/>
            </a:prstGeom>
            <a:gradFill>
              <a:gsLst>
                <a:gs pos="67000">
                  <a:srgbClr val="011C45"/>
                </a:gs>
                <a:gs pos="0">
                  <a:srgbClr val="2D99A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F1BF6E-5A5E-9063-AAE0-BF737DC97733}"/>
                </a:ext>
              </a:extLst>
            </p:cNvPr>
            <p:cNvSpPr txBox="1"/>
            <p:nvPr/>
          </p:nvSpPr>
          <p:spPr>
            <a:xfrm>
              <a:off x="861008" y="248667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err="1">
                  <a:latin typeface=".VnCooperH" panose="020B7200000000000000" pitchFamily="34" charset="0"/>
                </a:rPr>
                <a:t>FnK</a:t>
              </a:r>
              <a:endParaRPr lang="en-US" sz="2800">
                <a:latin typeface=".VnCooperH" panose="020B7200000000000000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C8401-3D98-B60E-7E2B-FC979FE77748}"/>
                </a:ext>
              </a:extLst>
            </p:cNvPr>
            <p:cNvSpPr txBox="1"/>
            <p:nvPr/>
          </p:nvSpPr>
          <p:spPr>
            <a:xfrm>
              <a:off x="10581651" y="29360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err="1"/>
                <a:t>Đăng</a:t>
              </a:r>
              <a:r>
                <a:rPr lang="en-US" sz="1400"/>
                <a:t> </a:t>
              </a:r>
              <a:r>
                <a:rPr lang="en-US" sz="1400" err="1"/>
                <a:t>kí</a:t>
              </a:r>
              <a:endParaRPr lang="en-US" sz="14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06340-C999-A3BD-83C2-8B0341FAB4E5}"/>
                </a:ext>
              </a:extLst>
            </p:cNvPr>
            <p:cNvSpPr txBox="1"/>
            <p:nvPr/>
          </p:nvSpPr>
          <p:spPr>
            <a:xfrm>
              <a:off x="11135300" y="14282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|Đăng nhập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0CF58-4A41-CADC-56B7-CF99F5AFC35D}"/>
                </a:ext>
              </a:extLst>
            </p:cNvPr>
            <p:cNvSpPr/>
            <p:nvPr/>
          </p:nvSpPr>
          <p:spPr>
            <a:xfrm>
              <a:off x="1150620" y="771887"/>
              <a:ext cx="771897" cy="350857"/>
            </a:xfrm>
            <a:prstGeom prst="roundRect">
              <a:avLst>
                <a:gd name="adj" fmla="val 0"/>
              </a:avLst>
            </a:prstGeom>
            <a:solidFill>
              <a:srgbClr val="BCF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FPS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454952-C845-1D0D-E216-E4A84DCDBCC4}"/>
                </a:ext>
              </a:extLst>
            </p:cNvPr>
            <p:cNvSpPr/>
            <p:nvPr/>
          </p:nvSpPr>
          <p:spPr>
            <a:xfrm>
              <a:off x="2109330" y="771887"/>
              <a:ext cx="851163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MOBA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8EBD2E-27C8-091E-8091-5336F4AB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060622">
              <a:off x="1690652" y="986628"/>
              <a:ext cx="314632" cy="31463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75087-4756-A8E1-6CD0-A7551389DC2E}"/>
                </a:ext>
              </a:extLst>
            </p:cNvPr>
            <p:cNvSpPr/>
            <p:nvPr/>
          </p:nvSpPr>
          <p:spPr>
            <a:xfrm>
              <a:off x="2955647" y="771886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SIMULATION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C1E4AA-1FDD-4740-0AAE-30BB21B635FC}"/>
                </a:ext>
              </a:extLst>
            </p:cNvPr>
            <p:cNvSpPr/>
            <p:nvPr/>
          </p:nvSpPr>
          <p:spPr>
            <a:xfrm>
              <a:off x="4534828" y="771885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ADVENTURE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A71C956-4109-5AAD-3BE2-C02A1D3BCB50}"/>
                </a:ext>
              </a:extLst>
            </p:cNvPr>
            <p:cNvSpPr/>
            <p:nvPr/>
          </p:nvSpPr>
          <p:spPr>
            <a:xfrm>
              <a:off x="9296400" y="830580"/>
              <a:ext cx="2661920" cy="1955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CB109A-1AB5-DCBB-AEC0-541B24E1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40417" y="865211"/>
              <a:ext cx="142974" cy="14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1607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177" y="2789499"/>
            <a:ext cx="1884514" cy="189188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325DAA-7F35-41A3-AA6B-C9F363ED9C68}"/>
              </a:ext>
            </a:extLst>
          </p:cNvPr>
          <p:cNvSpPr/>
          <p:nvPr/>
        </p:nvSpPr>
        <p:spPr>
          <a:xfrm>
            <a:off x="1150620" y="1923070"/>
            <a:ext cx="1805027" cy="1337523"/>
          </a:xfrm>
          <a:prstGeom prst="roundRect">
            <a:avLst/>
          </a:prstGeom>
          <a:blipFill dpi="0" rotWithShape="1">
            <a:blip r:embed="rId4"/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3090A-68E1-E01C-DB86-9C88505ACD8C}"/>
              </a:ext>
            </a:extLst>
          </p:cNvPr>
          <p:cNvSpPr/>
          <p:nvPr/>
        </p:nvSpPr>
        <p:spPr>
          <a:xfrm>
            <a:off x="3173273" y="1936619"/>
            <a:ext cx="1805027" cy="1337523"/>
          </a:xfrm>
          <a:prstGeom prst="roundRect">
            <a:avLst/>
          </a:prstGeom>
          <a:blipFill dpi="0" rotWithShape="1">
            <a:blip r:embed="rId5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40DB5C-4941-A588-12CF-4C613BDAA41F}"/>
              </a:ext>
            </a:extLst>
          </p:cNvPr>
          <p:cNvSpPr/>
          <p:nvPr/>
        </p:nvSpPr>
        <p:spPr>
          <a:xfrm>
            <a:off x="5240034" y="1936619"/>
            <a:ext cx="1805027" cy="1337523"/>
          </a:xfrm>
          <a:prstGeom prst="roundRect">
            <a:avLst/>
          </a:prstGeom>
          <a:blipFill dpi="0" rotWithShape="1">
            <a:blip r:embed="rId6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1B3E0-BD35-4938-9F9D-B52CF735C148}"/>
              </a:ext>
            </a:extLst>
          </p:cNvPr>
          <p:cNvSpPr/>
          <p:nvPr/>
        </p:nvSpPr>
        <p:spPr>
          <a:xfrm>
            <a:off x="7262687" y="1950168"/>
            <a:ext cx="1805027" cy="1337523"/>
          </a:xfrm>
          <a:prstGeom prst="roundRect">
            <a:avLst/>
          </a:prstGeom>
          <a:blipFill dpi="0" rotWithShape="1">
            <a:blip r:embed="rId7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C5405F-3433-A92B-43D3-7F893D229C24}"/>
              </a:ext>
            </a:extLst>
          </p:cNvPr>
          <p:cNvSpPr/>
          <p:nvPr/>
        </p:nvSpPr>
        <p:spPr>
          <a:xfrm>
            <a:off x="9330273" y="1936619"/>
            <a:ext cx="1805027" cy="1337523"/>
          </a:xfrm>
          <a:prstGeom prst="roundRect">
            <a:avLst/>
          </a:prstGeom>
          <a:blipFill dpi="0" rotWithShape="1">
            <a:blip r:embed="rId8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B00FBC4-A4D4-E78D-008D-9868201A7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8132" y="2399769"/>
            <a:ext cx="397881" cy="39788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FE095E-BA91-E021-F455-F8C35EE56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94056" y="2391618"/>
            <a:ext cx="397881" cy="397881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9680947-0304-9885-9F02-44726E9D4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3860" y="3873746"/>
            <a:ext cx="12192000" cy="68096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45A57FA1-6B05-AE1C-FA95-BE6888ED7F67}"/>
              </a:ext>
            </a:extLst>
          </p:cNvPr>
          <p:cNvSpPr txBox="1"/>
          <p:nvPr/>
        </p:nvSpPr>
        <p:spPr>
          <a:xfrm>
            <a:off x="1087020" y="3429000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TRENDING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82EB566-DA5C-CFEF-C5EB-25DFC4195E6F}"/>
              </a:ext>
            </a:extLst>
          </p:cNvPr>
          <p:cNvSpPr/>
          <p:nvPr/>
        </p:nvSpPr>
        <p:spPr>
          <a:xfrm>
            <a:off x="1150620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C7AAB44E-E617-68FF-3139-2445C7DDDEBD}"/>
              </a:ext>
            </a:extLst>
          </p:cNvPr>
          <p:cNvSpPr/>
          <p:nvPr/>
        </p:nvSpPr>
        <p:spPr>
          <a:xfrm>
            <a:off x="8155368" y="38737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80225D6-2535-441A-57E1-A60DE0D3944C}"/>
              </a:ext>
            </a:extLst>
          </p:cNvPr>
          <p:cNvSpPr/>
          <p:nvPr/>
        </p:nvSpPr>
        <p:spPr>
          <a:xfrm>
            <a:off x="4686732" y="3885846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FBAC3622-9647-1A52-44D5-2DAE1E924DE8}"/>
              </a:ext>
            </a:extLst>
          </p:cNvPr>
          <p:cNvSpPr/>
          <p:nvPr/>
        </p:nvSpPr>
        <p:spPr>
          <a:xfrm>
            <a:off x="1169762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38FC8A55-5222-CED0-F64F-FD7D3ADA882D}"/>
              </a:ext>
            </a:extLst>
          </p:cNvPr>
          <p:cNvSpPr/>
          <p:nvPr/>
        </p:nvSpPr>
        <p:spPr>
          <a:xfrm>
            <a:off x="8174510" y="60212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83AC8835-D316-E941-153F-BDE2E786A0E0}"/>
              </a:ext>
            </a:extLst>
          </p:cNvPr>
          <p:cNvSpPr/>
          <p:nvPr/>
        </p:nvSpPr>
        <p:spPr>
          <a:xfrm>
            <a:off x="4705874" y="6033334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372531-7FCB-D613-A528-AFE809B1AE64}"/>
              </a:ext>
            </a:extLst>
          </p:cNvPr>
          <p:cNvGrpSpPr/>
          <p:nvPr/>
        </p:nvGrpSpPr>
        <p:grpSpPr>
          <a:xfrm>
            <a:off x="5225143" y="8289191"/>
            <a:ext cx="1791477" cy="513184"/>
            <a:chOff x="5225143" y="6036907"/>
            <a:chExt cx="1791477" cy="5131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56B8AB0-2BED-87DC-433E-5A21B792E08F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2D99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/>
                <a:t>SHOW MORE 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56C10-2100-84AD-17DB-F1AFD3E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C85EBA2-949B-D976-CA4D-0479DD0E53B9}"/>
              </a:ext>
            </a:extLst>
          </p:cNvPr>
          <p:cNvSpPr txBox="1"/>
          <p:nvPr/>
        </p:nvSpPr>
        <p:spPr>
          <a:xfrm>
            <a:off x="1053695" y="1580538"/>
            <a:ext cx="291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RECOMMENDED FOR 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1A915E-2B73-F21E-5FE0-FEE9E0560DD8}"/>
              </a:ext>
            </a:extLst>
          </p:cNvPr>
          <p:cNvGrpSpPr/>
          <p:nvPr/>
        </p:nvGrpSpPr>
        <p:grpSpPr>
          <a:xfrm>
            <a:off x="-1928" y="-403"/>
            <a:ext cx="12193928" cy="1301663"/>
            <a:chOff x="-1928" y="-403"/>
            <a:chExt cx="12193928" cy="13016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556F18-8167-DC07-E88B-D4B75F5B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928" y="-403"/>
              <a:ext cx="12192000" cy="111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487C3-E232-0917-0F48-129AE620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2078" y="56575"/>
              <a:ext cx="648930" cy="64893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04723F2-DF24-8E21-1965-702BD9C7607B}"/>
                </a:ext>
              </a:extLst>
            </p:cNvPr>
            <p:cNvSpPr/>
            <p:nvPr/>
          </p:nvSpPr>
          <p:spPr>
            <a:xfrm>
              <a:off x="127322" y="771887"/>
              <a:ext cx="11968221" cy="350857"/>
            </a:xfrm>
            <a:prstGeom prst="roundRect">
              <a:avLst/>
            </a:prstGeom>
            <a:gradFill>
              <a:gsLst>
                <a:gs pos="67000">
                  <a:srgbClr val="011C45"/>
                </a:gs>
                <a:gs pos="0">
                  <a:srgbClr val="2D99A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F1BF6E-5A5E-9063-AAE0-BF737DC97733}"/>
                </a:ext>
              </a:extLst>
            </p:cNvPr>
            <p:cNvSpPr txBox="1"/>
            <p:nvPr/>
          </p:nvSpPr>
          <p:spPr>
            <a:xfrm>
              <a:off x="861008" y="248667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err="1">
                  <a:latin typeface=".VnCooperH" panose="020B7200000000000000" pitchFamily="34" charset="0"/>
                </a:rPr>
                <a:t>FnK</a:t>
              </a:r>
              <a:endParaRPr lang="en-US" sz="2800">
                <a:latin typeface=".VnCooperH" panose="020B7200000000000000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0CF58-4A41-CADC-56B7-CF99F5AFC35D}"/>
                </a:ext>
              </a:extLst>
            </p:cNvPr>
            <p:cNvSpPr/>
            <p:nvPr/>
          </p:nvSpPr>
          <p:spPr>
            <a:xfrm>
              <a:off x="1150620" y="771887"/>
              <a:ext cx="771897" cy="350857"/>
            </a:xfrm>
            <a:prstGeom prst="roundRect">
              <a:avLst>
                <a:gd name="adj" fmla="val 0"/>
              </a:avLst>
            </a:prstGeom>
            <a:solidFill>
              <a:srgbClr val="BCF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FPS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454952-C845-1D0D-E216-E4A84DCDBCC4}"/>
                </a:ext>
              </a:extLst>
            </p:cNvPr>
            <p:cNvSpPr/>
            <p:nvPr/>
          </p:nvSpPr>
          <p:spPr>
            <a:xfrm>
              <a:off x="2109330" y="771887"/>
              <a:ext cx="851163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MOBA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8EBD2E-27C8-091E-8091-5336F4AB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060622">
              <a:off x="1690652" y="986628"/>
              <a:ext cx="314632" cy="31463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75087-4756-A8E1-6CD0-A7551389DC2E}"/>
                </a:ext>
              </a:extLst>
            </p:cNvPr>
            <p:cNvSpPr/>
            <p:nvPr/>
          </p:nvSpPr>
          <p:spPr>
            <a:xfrm>
              <a:off x="2955647" y="771886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SIMULATION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C1E4AA-1FDD-4740-0AAE-30BB21B635FC}"/>
                </a:ext>
              </a:extLst>
            </p:cNvPr>
            <p:cNvSpPr/>
            <p:nvPr/>
          </p:nvSpPr>
          <p:spPr>
            <a:xfrm>
              <a:off x="4534828" y="771885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ADVENTURE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A71C956-4109-5AAD-3BE2-C02A1D3BCB50}"/>
                </a:ext>
              </a:extLst>
            </p:cNvPr>
            <p:cNvSpPr/>
            <p:nvPr/>
          </p:nvSpPr>
          <p:spPr>
            <a:xfrm>
              <a:off x="9296400" y="830580"/>
              <a:ext cx="2661920" cy="1955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CB109A-1AB5-DCBB-AEC0-541B24E1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740417" y="865211"/>
              <a:ext cx="142974" cy="14297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7A343D-C468-F38B-B1B8-BAA67783323B}"/>
                </a:ext>
              </a:extLst>
            </p:cNvPr>
            <p:cNvSpPr txBox="1"/>
            <p:nvPr/>
          </p:nvSpPr>
          <p:spPr>
            <a:xfrm>
              <a:off x="10581651" y="29360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err="1"/>
                <a:t>Đăng</a:t>
              </a:r>
              <a:r>
                <a:rPr lang="en-US" sz="1400"/>
                <a:t> </a:t>
              </a:r>
              <a:r>
                <a:rPr lang="en-US" sz="1400" err="1"/>
                <a:t>kí</a:t>
              </a:r>
              <a:endParaRPr 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664886-AFED-9047-9D67-9B7252EF2841}"/>
                </a:ext>
              </a:extLst>
            </p:cNvPr>
            <p:cNvSpPr txBox="1"/>
            <p:nvPr/>
          </p:nvSpPr>
          <p:spPr>
            <a:xfrm>
              <a:off x="11135300" y="14282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|Đăng nhập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3505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177" y="2789499"/>
            <a:ext cx="1884514" cy="189188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325DAA-7F35-41A3-AA6B-C9F363ED9C68}"/>
              </a:ext>
            </a:extLst>
          </p:cNvPr>
          <p:cNvSpPr/>
          <p:nvPr/>
        </p:nvSpPr>
        <p:spPr>
          <a:xfrm>
            <a:off x="1150620" y="-1851762"/>
            <a:ext cx="1805027" cy="1337523"/>
          </a:xfrm>
          <a:prstGeom prst="roundRect">
            <a:avLst/>
          </a:prstGeom>
          <a:blipFill dpi="0" rotWithShape="1">
            <a:blip r:embed="rId4"/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3090A-68E1-E01C-DB86-9C88505ACD8C}"/>
              </a:ext>
            </a:extLst>
          </p:cNvPr>
          <p:cNvSpPr/>
          <p:nvPr/>
        </p:nvSpPr>
        <p:spPr>
          <a:xfrm>
            <a:off x="3173273" y="-1838213"/>
            <a:ext cx="1805027" cy="1337523"/>
          </a:xfrm>
          <a:prstGeom prst="roundRect">
            <a:avLst/>
          </a:prstGeom>
          <a:blipFill dpi="0" rotWithShape="1">
            <a:blip r:embed="rId5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40DB5C-4941-A588-12CF-4C613BDAA41F}"/>
              </a:ext>
            </a:extLst>
          </p:cNvPr>
          <p:cNvSpPr/>
          <p:nvPr/>
        </p:nvSpPr>
        <p:spPr>
          <a:xfrm>
            <a:off x="5240034" y="-1838213"/>
            <a:ext cx="1805027" cy="1337523"/>
          </a:xfrm>
          <a:prstGeom prst="roundRect">
            <a:avLst/>
          </a:prstGeom>
          <a:blipFill dpi="0" rotWithShape="1">
            <a:blip r:embed="rId6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1B3E0-BD35-4938-9F9D-B52CF735C148}"/>
              </a:ext>
            </a:extLst>
          </p:cNvPr>
          <p:cNvSpPr/>
          <p:nvPr/>
        </p:nvSpPr>
        <p:spPr>
          <a:xfrm>
            <a:off x="7262687" y="-1824664"/>
            <a:ext cx="1805027" cy="1337523"/>
          </a:xfrm>
          <a:prstGeom prst="roundRect">
            <a:avLst/>
          </a:prstGeom>
          <a:blipFill dpi="0" rotWithShape="1">
            <a:blip r:embed="rId7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C5405F-3433-A92B-43D3-7F893D229C24}"/>
              </a:ext>
            </a:extLst>
          </p:cNvPr>
          <p:cNvSpPr/>
          <p:nvPr/>
        </p:nvSpPr>
        <p:spPr>
          <a:xfrm>
            <a:off x="9330273" y="-1838213"/>
            <a:ext cx="1805027" cy="1337523"/>
          </a:xfrm>
          <a:prstGeom prst="roundRect">
            <a:avLst/>
          </a:prstGeom>
          <a:blipFill dpi="0" rotWithShape="1">
            <a:blip r:embed="rId8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B00FBC4-A4D4-E78D-008D-9868201A7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8132" y="-1375063"/>
            <a:ext cx="397881" cy="39788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FE095E-BA91-E021-F455-F8C35EE56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94056" y="-1383214"/>
            <a:ext cx="397881" cy="397881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9C85EBA2-949B-D976-CA4D-0479DD0E53B9}"/>
              </a:ext>
            </a:extLst>
          </p:cNvPr>
          <p:cNvSpPr txBox="1"/>
          <p:nvPr/>
        </p:nvSpPr>
        <p:spPr>
          <a:xfrm>
            <a:off x="1053695" y="-2194294"/>
            <a:ext cx="291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RECOMMENDED FOR YOU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9680947-0304-9885-9F02-44726E9D4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4019" y="3088519"/>
            <a:ext cx="12192000" cy="680961"/>
          </a:xfrm>
          <a:prstGeom prst="rect">
            <a:avLst/>
          </a:prstGeom>
        </p:spPr>
      </p:pic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82EB566-DA5C-CFEF-C5EB-25DFC4195E6F}"/>
              </a:ext>
            </a:extLst>
          </p:cNvPr>
          <p:cNvSpPr/>
          <p:nvPr/>
        </p:nvSpPr>
        <p:spPr>
          <a:xfrm>
            <a:off x="1150620" y="16698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C7AAB44E-E617-68FF-3139-2445C7DDDEBD}"/>
              </a:ext>
            </a:extLst>
          </p:cNvPr>
          <p:cNvSpPr/>
          <p:nvPr/>
        </p:nvSpPr>
        <p:spPr>
          <a:xfrm>
            <a:off x="8155368" y="16698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80225D6-2535-441A-57E1-A60DE0D3944C}"/>
              </a:ext>
            </a:extLst>
          </p:cNvPr>
          <p:cNvSpPr/>
          <p:nvPr/>
        </p:nvSpPr>
        <p:spPr>
          <a:xfrm>
            <a:off x="4686732" y="16819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FBAC3622-9647-1A52-44D5-2DAE1E924DE8}"/>
              </a:ext>
            </a:extLst>
          </p:cNvPr>
          <p:cNvSpPr/>
          <p:nvPr/>
        </p:nvSpPr>
        <p:spPr>
          <a:xfrm>
            <a:off x="1169762" y="38173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38FC8A55-5222-CED0-F64F-FD7D3ADA882D}"/>
              </a:ext>
            </a:extLst>
          </p:cNvPr>
          <p:cNvSpPr/>
          <p:nvPr/>
        </p:nvSpPr>
        <p:spPr>
          <a:xfrm>
            <a:off x="8174510" y="38173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83AC8835-D316-E941-153F-BDE2E786A0E0}"/>
              </a:ext>
            </a:extLst>
          </p:cNvPr>
          <p:cNvSpPr/>
          <p:nvPr/>
        </p:nvSpPr>
        <p:spPr>
          <a:xfrm>
            <a:off x="4705874" y="38294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3B275A-46C7-7257-5CBC-BD67B919CB8E}"/>
              </a:ext>
            </a:extLst>
          </p:cNvPr>
          <p:cNvGrpSpPr/>
          <p:nvPr/>
        </p:nvGrpSpPr>
        <p:grpSpPr>
          <a:xfrm>
            <a:off x="5225143" y="6036907"/>
            <a:ext cx="1791477" cy="513184"/>
            <a:chOff x="5225143" y="6036907"/>
            <a:chExt cx="1791477" cy="513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F12026-4579-C383-747D-32E72D53076C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2D99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/>
                <a:t>SHOW MORE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F54B56-E2FF-BF84-7DFE-F82A5BC89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9BDF5E-300A-244A-A82B-F344C49394B9}"/>
              </a:ext>
            </a:extLst>
          </p:cNvPr>
          <p:cNvGrpSpPr/>
          <p:nvPr/>
        </p:nvGrpSpPr>
        <p:grpSpPr>
          <a:xfrm>
            <a:off x="12474019" y="1355984"/>
            <a:ext cx="1791477" cy="513184"/>
            <a:chOff x="5225143" y="6036907"/>
            <a:chExt cx="1791477" cy="5131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1E8A33F-C446-CA17-17DD-934489CCE75A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2D99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/>
                <a:t>SHOW MORE 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56A268-DD98-6AA8-7D01-346FDC1D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648F1-5F70-7860-8D1D-851B8B6161E2}"/>
              </a:ext>
            </a:extLst>
          </p:cNvPr>
          <p:cNvGrpSpPr/>
          <p:nvPr/>
        </p:nvGrpSpPr>
        <p:grpSpPr>
          <a:xfrm>
            <a:off x="12474019" y="1996935"/>
            <a:ext cx="1791477" cy="513184"/>
            <a:chOff x="5225143" y="6036907"/>
            <a:chExt cx="1791477" cy="5131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7FAF3D-CBC1-7627-0B39-9ADEA898ED1B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D1ED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SHOW MORE 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BB1A17-6EDB-B9DB-13DA-EE224239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5A57FA1-6B05-AE1C-FA95-BE6888ED7F67}"/>
              </a:ext>
            </a:extLst>
          </p:cNvPr>
          <p:cNvSpPr txBox="1"/>
          <p:nvPr/>
        </p:nvSpPr>
        <p:spPr>
          <a:xfrm>
            <a:off x="1087020" y="1225066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TRENDING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F87912-73FD-E6CE-D7D8-33DF2541664E}"/>
              </a:ext>
            </a:extLst>
          </p:cNvPr>
          <p:cNvGrpSpPr/>
          <p:nvPr/>
        </p:nvGrpSpPr>
        <p:grpSpPr>
          <a:xfrm>
            <a:off x="-1928" y="-403"/>
            <a:ext cx="12193928" cy="1301663"/>
            <a:chOff x="-1928" y="-403"/>
            <a:chExt cx="12193928" cy="1301663"/>
          </a:xfrm>
        </p:grpSpPr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AA5FEE10-DC45-FB4D-D0E0-8E0B99BF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928" y="-403"/>
              <a:ext cx="12192000" cy="1117600"/>
            </a:xfrm>
            <a:prstGeom prst="rect">
              <a:avLst/>
            </a:prstGeom>
          </p:spPr>
        </p:pic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A373FC1D-9937-FFF9-3D75-3B8A40DF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2078" y="56575"/>
              <a:ext cx="648930" cy="648930"/>
            </a:xfrm>
            <a:prstGeom prst="rect">
              <a:avLst/>
            </a:prstGeom>
          </p:spPr>
        </p:pic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2CB36500-EC33-4940-E71B-4C3B79C8DC80}"/>
                </a:ext>
              </a:extLst>
            </p:cNvPr>
            <p:cNvSpPr/>
            <p:nvPr/>
          </p:nvSpPr>
          <p:spPr>
            <a:xfrm>
              <a:off x="127322" y="771887"/>
              <a:ext cx="11968221" cy="350857"/>
            </a:xfrm>
            <a:prstGeom prst="roundRect">
              <a:avLst/>
            </a:prstGeom>
            <a:gradFill>
              <a:gsLst>
                <a:gs pos="67000">
                  <a:srgbClr val="011C45"/>
                </a:gs>
                <a:gs pos="0">
                  <a:srgbClr val="2D99A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25D32DAB-F410-31BE-5659-F7279ABC9D6D}"/>
                </a:ext>
              </a:extLst>
            </p:cNvPr>
            <p:cNvSpPr txBox="1"/>
            <p:nvPr/>
          </p:nvSpPr>
          <p:spPr>
            <a:xfrm>
              <a:off x="861008" y="248667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err="1">
                  <a:latin typeface=".VnCooperH" panose="020B7200000000000000" pitchFamily="34" charset="0"/>
                </a:rPr>
                <a:t>FnK</a:t>
              </a:r>
              <a:endParaRPr lang="en-US" sz="2800">
                <a:latin typeface=".VnCooperH" panose="020B7200000000000000" pitchFamily="34" charset="0"/>
              </a:endParaRP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960B8B91-7ABD-82DA-988C-842FF1F0EF00}"/>
                </a:ext>
              </a:extLst>
            </p:cNvPr>
            <p:cNvSpPr/>
            <p:nvPr/>
          </p:nvSpPr>
          <p:spPr>
            <a:xfrm>
              <a:off x="1150620" y="771887"/>
              <a:ext cx="771897" cy="350857"/>
            </a:xfrm>
            <a:prstGeom prst="roundRect">
              <a:avLst>
                <a:gd name="adj" fmla="val 0"/>
              </a:avLst>
            </a:prstGeom>
            <a:solidFill>
              <a:srgbClr val="BCF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FPS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961A4DAB-831C-3404-E9CF-C9DC181797E1}"/>
                </a:ext>
              </a:extLst>
            </p:cNvPr>
            <p:cNvSpPr/>
            <p:nvPr/>
          </p:nvSpPr>
          <p:spPr>
            <a:xfrm>
              <a:off x="2109330" y="771887"/>
              <a:ext cx="851163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MOBA</a:t>
              </a:r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98BDC7D6-C538-0B84-6690-88E0CBC1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060622">
              <a:off x="1690652" y="986628"/>
              <a:ext cx="314632" cy="314632"/>
            </a:xfrm>
            <a:prstGeom prst="rect">
              <a:avLst/>
            </a:prstGeom>
          </p:spPr>
        </p:pic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5E364700-92CB-FF3E-8B96-C916327FAF8D}"/>
                </a:ext>
              </a:extLst>
            </p:cNvPr>
            <p:cNvSpPr/>
            <p:nvPr/>
          </p:nvSpPr>
          <p:spPr>
            <a:xfrm>
              <a:off x="2955647" y="771886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SIMULATION</a:t>
              </a:r>
            </a:p>
          </p:txBody>
        </p:sp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42FF236A-2F1E-B116-E3F2-F51639284C37}"/>
                </a:ext>
              </a:extLst>
            </p:cNvPr>
            <p:cNvSpPr/>
            <p:nvPr/>
          </p:nvSpPr>
          <p:spPr>
            <a:xfrm>
              <a:off x="4534828" y="771885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ADVENTURE</a:t>
              </a:r>
            </a:p>
          </p:txBody>
        </p:sp>
        <p:sp>
          <p:nvSpPr>
            <p:cNvPr id="1046" name="Rectangle: Rounded Corners 1045">
              <a:extLst>
                <a:ext uri="{FF2B5EF4-FFF2-40B4-BE49-F238E27FC236}">
                  <a16:creationId xmlns:a16="http://schemas.microsoft.com/office/drawing/2014/main" id="{4724D71A-2E3E-17D9-8F79-FDAF91CE2133}"/>
                </a:ext>
              </a:extLst>
            </p:cNvPr>
            <p:cNvSpPr/>
            <p:nvPr/>
          </p:nvSpPr>
          <p:spPr>
            <a:xfrm>
              <a:off x="9296400" y="830580"/>
              <a:ext cx="2661920" cy="1955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C74E0490-E874-8AA0-6327-BAFA306D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740417" y="865211"/>
              <a:ext cx="142974" cy="142974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0D4B34A-6408-DA23-EDBE-56B418BE778C}"/>
                </a:ext>
              </a:extLst>
            </p:cNvPr>
            <p:cNvSpPr txBox="1"/>
            <p:nvPr/>
          </p:nvSpPr>
          <p:spPr>
            <a:xfrm>
              <a:off x="10581651" y="29360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err="1"/>
                <a:t>Đăng</a:t>
              </a:r>
              <a:r>
                <a:rPr lang="en-US" sz="1400"/>
                <a:t> </a:t>
              </a:r>
              <a:r>
                <a:rPr lang="en-US" sz="1400" err="1"/>
                <a:t>kí</a:t>
              </a:r>
              <a:endParaRPr lang="en-US" sz="1400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56F4171-3FFC-DF5F-EDD1-445995A1559B}"/>
                </a:ext>
              </a:extLst>
            </p:cNvPr>
            <p:cNvSpPr txBox="1"/>
            <p:nvPr/>
          </p:nvSpPr>
          <p:spPr>
            <a:xfrm>
              <a:off x="11135300" y="14282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|Đăng nhập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32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B3B0E4-254D-C600-7588-CB98C3D9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177" y="2789499"/>
            <a:ext cx="1884514" cy="189188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325DAA-7F35-41A3-AA6B-C9F363ED9C68}"/>
              </a:ext>
            </a:extLst>
          </p:cNvPr>
          <p:cNvSpPr/>
          <p:nvPr/>
        </p:nvSpPr>
        <p:spPr>
          <a:xfrm>
            <a:off x="1150620" y="-1851762"/>
            <a:ext cx="1805027" cy="1337523"/>
          </a:xfrm>
          <a:prstGeom prst="roundRect">
            <a:avLst/>
          </a:prstGeom>
          <a:blipFill dpi="0" rotWithShape="1">
            <a:blip r:embed="rId4"/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3090A-68E1-E01C-DB86-9C88505ACD8C}"/>
              </a:ext>
            </a:extLst>
          </p:cNvPr>
          <p:cNvSpPr/>
          <p:nvPr/>
        </p:nvSpPr>
        <p:spPr>
          <a:xfrm>
            <a:off x="3173273" y="-1838213"/>
            <a:ext cx="1805027" cy="1337523"/>
          </a:xfrm>
          <a:prstGeom prst="roundRect">
            <a:avLst/>
          </a:prstGeom>
          <a:blipFill dpi="0" rotWithShape="1">
            <a:blip r:embed="rId5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40DB5C-4941-A588-12CF-4C613BDAA41F}"/>
              </a:ext>
            </a:extLst>
          </p:cNvPr>
          <p:cNvSpPr/>
          <p:nvPr/>
        </p:nvSpPr>
        <p:spPr>
          <a:xfrm>
            <a:off x="5240034" y="-1838213"/>
            <a:ext cx="1805027" cy="1337523"/>
          </a:xfrm>
          <a:prstGeom prst="roundRect">
            <a:avLst/>
          </a:prstGeom>
          <a:blipFill dpi="0" rotWithShape="1">
            <a:blip r:embed="rId6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1B3E0-BD35-4938-9F9D-B52CF735C148}"/>
              </a:ext>
            </a:extLst>
          </p:cNvPr>
          <p:cNvSpPr/>
          <p:nvPr/>
        </p:nvSpPr>
        <p:spPr>
          <a:xfrm>
            <a:off x="7262687" y="-1824664"/>
            <a:ext cx="1805027" cy="1337523"/>
          </a:xfrm>
          <a:prstGeom prst="roundRect">
            <a:avLst/>
          </a:prstGeom>
          <a:blipFill dpi="0" rotWithShape="1">
            <a:blip r:embed="rId7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C5405F-3433-A92B-43D3-7F893D229C24}"/>
              </a:ext>
            </a:extLst>
          </p:cNvPr>
          <p:cNvSpPr/>
          <p:nvPr/>
        </p:nvSpPr>
        <p:spPr>
          <a:xfrm>
            <a:off x="9330273" y="-1838213"/>
            <a:ext cx="1805027" cy="1337523"/>
          </a:xfrm>
          <a:prstGeom prst="roundRect">
            <a:avLst/>
          </a:prstGeom>
          <a:blipFill dpi="0" rotWithShape="1">
            <a:blip r:embed="rId8"/>
            <a:srcRect/>
            <a:stretch>
              <a:fillRect l="-16544" r="-165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B00FBC4-A4D4-E78D-008D-9868201A7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8132" y="-1375063"/>
            <a:ext cx="397881" cy="39788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FE095E-BA91-E021-F455-F8C35EE56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94056" y="-1383214"/>
            <a:ext cx="397881" cy="397881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9C85EBA2-949B-D976-CA4D-0479DD0E53B9}"/>
              </a:ext>
            </a:extLst>
          </p:cNvPr>
          <p:cNvSpPr txBox="1"/>
          <p:nvPr/>
        </p:nvSpPr>
        <p:spPr>
          <a:xfrm>
            <a:off x="1053695" y="-2194294"/>
            <a:ext cx="291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RECOMMENDED FOR YOU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9680947-0304-9885-9F02-44726E9D4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4019" y="3088519"/>
            <a:ext cx="12192000" cy="680961"/>
          </a:xfrm>
          <a:prstGeom prst="rect">
            <a:avLst/>
          </a:prstGeom>
        </p:spPr>
      </p:pic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82EB566-DA5C-CFEF-C5EB-25DFC4195E6F}"/>
              </a:ext>
            </a:extLst>
          </p:cNvPr>
          <p:cNvSpPr/>
          <p:nvPr/>
        </p:nvSpPr>
        <p:spPr>
          <a:xfrm>
            <a:off x="1150620" y="16698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C7AAB44E-E617-68FF-3139-2445C7DDDEBD}"/>
              </a:ext>
            </a:extLst>
          </p:cNvPr>
          <p:cNvSpPr/>
          <p:nvPr/>
        </p:nvSpPr>
        <p:spPr>
          <a:xfrm>
            <a:off x="8155368" y="16698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80225D6-2535-441A-57E1-A60DE0D3944C}"/>
              </a:ext>
            </a:extLst>
          </p:cNvPr>
          <p:cNvSpPr/>
          <p:nvPr/>
        </p:nvSpPr>
        <p:spPr>
          <a:xfrm>
            <a:off x="4686732" y="1681912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FBAC3622-9647-1A52-44D5-2DAE1E924DE8}"/>
              </a:ext>
            </a:extLst>
          </p:cNvPr>
          <p:cNvSpPr/>
          <p:nvPr/>
        </p:nvSpPr>
        <p:spPr>
          <a:xfrm>
            <a:off x="1169762" y="38173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38FC8A55-5222-CED0-F64F-FD7D3ADA882D}"/>
              </a:ext>
            </a:extLst>
          </p:cNvPr>
          <p:cNvSpPr/>
          <p:nvPr/>
        </p:nvSpPr>
        <p:spPr>
          <a:xfrm>
            <a:off x="8174510" y="38173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83AC8835-D316-E941-153F-BDE2E786A0E0}"/>
              </a:ext>
            </a:extLst>
          </p:cNvPr>
          <p:cNvSpPr/>
          <p:nvPr/>
        </p:nvSpPr>
        <p:spPr>
          <a:xfrm>
            <a:off x="4705874" y="3829400"/>
            <a:ext cx="2911630" cy="1850425"/>
          </a:xfrm>
          <a:prstGeom prst="roundRect">
            <a:avLst>
              <a:gd name="adj" fmla="val 0"/>
            </a:avLst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16553" r="-165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556F18-8167-DC07-E88B-D4B75F5BDB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928" y="-403"/>
            <a:ext cx="12192000" cy="111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3B275A-46C7-7257-5CBC-BD67B919CB8E}"/>
              </a:ext>
            </a:extLst>
          </p:cNvPr>
          <p:cNvGrpSpPr/>
          <p:nvPr/>
        </p:nvGrpSpPr>
        <p:grpSpPr>
          <a:xfrm>
            <a:off x="5225143" y="6036907"/>
            <a:ext cx="1791477" cy="513184"/>
            <a:chOff x="5225143" y="6036907"/>
            <a:chExt cx="1791477" cy="513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F12026-4579-C383-747D-32E72D53076C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2D99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/>
                <a:t>SHOW MORE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F54B56-E2FF-BF84-7DFE-F82A5BC89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9BDF5E-300A-244A-A82B-F344C49394B9}"/>
              </a:ext>
            </a:extLst>
          </p:cNvPr>
          <p:cNvGrpSpPr/>
          <p:nvPr/>
        </p:nvGrpSpPr>
        <p:grpSpPr>
          <a:xfrm>
            <a:off x="12474019" y="1355984"/>
            <a:ext cx="1791477" cy="513184"/>
            <a:chOff x="5225143" y="6036907"/>
            <a:chExt cx="1791477" cy="5131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1E8A33F-C446-CA17-17DD-934489CCE75A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2D99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/>
                <a:t>SHOW MORE 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56A268-DD98-6AA8-7D01-346FDC1D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648F1-5F70-7860-8D1D-851B8B6161E2}"/>
              </a:ext>
            </a:extLst>
          </p:cNvPr>
          <p:cNvGrpSpPr/>
          <p:nvPr/>
        </p:nvGrpSpPr>
        <p:grpSpPr>
          <a:xfrm>
            <a:off x="12474019" y="1996935"/>
            <a:ext cx="1791477" cy="513184"/>
            <a:chOff x="5225143" y="6036907"/>
            <a:chExt cx="1791477" cy="5131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7FAF3D-CBC1-7627-0B39-9ADEA898ED1B}"/>
                </a:ext>
              </a:extLst>
            </p:cNvPr>
            <p:cNvSpPr/>
            <p:nvPr/>
          </p:nvSpPr>
          <p:spPr>
            <a:xfrm>
              <a:off x="5225143" y="6036907"/>
              <a:ext cx="1791477" cy="513184"/>
            </a:xfrm>
            <a:prstGeom prst="roundRect">
              <a:avLst>
                <a:gd name="adj" fmla="val 50000"/>
              </a:avLst>
            </a:prstGeom>
            <a:solidFill>
              <a:srgbClr val="D1ED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SHOW MORE 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BB1A17-6EDB-B9DB-13DA-EE224239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603962" y="6189806"/>
              <a:ext cx="207386" cy="207386"/>
            </a:xfrm>
            <a:prstGeom prst="rect">
              <a:avLst/>
            </a:prstGeom>
            <a:noFill/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FED3B8F-0CAA-3480-B6B5-C09AAC4F9F40}"/>
              </a:ext>
            </a:extLst>
          </p:cNvPr>
          <p:cNvGrpSpPr/>
          <p:nvPr/>
        </p:nvGrpSpPr>
        <p:grpSpPr>
          <a:xfrm>
            <a:off x="127322" y="14282"/>
            <a:ext cx="12064678" cy="1610894"/>
            <a:chOff x="127322" y="14282"/>
            <a:chExt cx="12064678" cy="1610894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45A57FA1-6B05-AE1C-FA95-BE6888ED7F67}"/>
                </a:ext>
              </a:extLst>
            </p:cNvPr>
            <p:cNvSpPr txBox="1"/>
            <p:nvPr/>
          </p:nvSpPr>
          <p:spPr>
            <a:xfrm>
              <a:off x="1087020" y="1225066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TRENDING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487C3-E232-0917-0F48-129AE620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2078" y="56575"/>
              <a:ext cx="648930" cy="64893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04723F2-DF24-8E21-1965-702BD9C7607B}"/>
                </a:ext>
              </a:extLst>
            </p:cNvPr>
            <p:cNvSpPr/>
            <p:nvPr/>
          </p:nvSpPr>
          <p:spPr>
            <a:xfrm>
              <a:off x="127322" y="771887"/>
              <a:ext cx="11968221" cy="350857"/>
            </a:xfrm>
            <a:prstGeom prst="roundRect">
              <a:avLst/>
            </a:prstGeom>
            <a:gradFill>
              <a:gsLst>
                <a:gs pos="67000">
                  <a:srgbClr val="011C45"/>
                </a:gs>
                <a:gs pos="0">
                  <a:srgbClr val="2D99A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F1BF6E-5A5E-9063-AAE0-BF737DC97733}"/>
                </a:ext>
              </a:extLst>
            </p:cNvPr>
            <p:cNvSpPr txBox="1"/>
            <p:nvPr/>
          </p:nvSpPr>
          <p:spPr>
            <a:xfrm>
              <a:off x="861008" y="248667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err="1">
                  <a:latin typeface=".VnCooperH" panose="020B7200000000000000" pitchFamily="34" charset="0"/>
                </a:rPr>
                <a:t>FnK</a:t>
              </a:r>
              <a:endParaRPr lang="en-US" sz="2800">
                <a:latin typeface=".VnCooperH" panose="020B7200000000000000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0CF58-4A41-CADC-56B7-CF99F5AFC35D}"/>
                </a:ext>
              </a:extLst>
            </p:cNvPr>
            <p:cNvSpPr/>
            <p:nvPr/>
          </p:nvSpPr>
          <p:spPr>
            <a:xfrm>
              <a:off x="1150620" y="771887"/>
              <a:ext cx="771897" cy="350857"/>
            </a:xfrm>
            <a:prstGeom prst="roundRect">
              <a:avLst>
                <a:gd name="adj" fmla="val 0"/>
              </a:avLst>
            </a:prstGeom>
            <a:solidFill>
              <a:srgbClr val="BCF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FPS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454952-C845-1D0D-E216-E4A84DCDBCC4}"/>
                </a:ext>
              </a:extLst>
            </p:cNvPr>
            <p:cNvSpPr/>
            <p:nvPr/>
          </p:nvSpPr>
          <p:spPr>
            <a:xfrm>
              <a:off x="2109330" y="771887"/>
              <a:ext cx="851163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MOBA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8EBD2E-27C8-091E-8091-5336F4AB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060622">
              <a:off x="1690652" y="986628"/>
              <a:ext cx="314632" cy="31463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75087-4756-A8E1-6CD0-A7551389DC2E}"/>
                </a:ext>
              </a:extLst>
            </p:cNvPr>
            <p:cNvSpPr/>
            <p:nvPr/>
          </p:nvSpPr>
          <p:spPr>
            <a:xfrm>
              <a:off x="2955647" y="771886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SIMULATION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C1E4AA-1FDD-4740-0AAE-30BB21B635FC}"/>
                </a:ext>
              </a:extLst>
            </p:cNvPr>
            <p:cNvSpPr/>
            <p:nvPr/>
          </p:nvSpPr>
          <p:spPr>
            <a:xfrm>
              <a:off x="4534828" y="771885"/>
              <a:ext cx="1684607" cy="35085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2D99AE"/>
                </a:gs>
                <a:gs pos="71000">
                  <a:srgbClr val="011C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ADVENTURE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A71C956-4109-5AAD-3BE2-C02A1D3BCB50}"/>
                </a:ext>
              </a:extLst>
            </p:cNvPr>
            <p:cNvSpPr/>
            <p:nvPr/>
          </p:nvSpPr>
          <p:spPr>
            <a:xfrm>
              <a:off x="9296400" y="830580"/>
              <a:ext cx="2661920" cy="1955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C279-BDFA-CD2E-B4C3-8E69CDA758F3}"/>
                </a:ext>
              </a:extLst>
            </p:cNvPr>
            <p:cNvSpPr txBox="1"/>
            <p:nvPr/>
          </p:nvSpPr>
          <p:spPr>
            <a:xfrm>
              <a:off x="10581651" y="29360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err="1"/>
                <a:t>Đăng</a:t>
              </a:r>
              <a:r>
                <a:rPr lang="en-US" sz="1400"/>
                <a:t> </a:t>
              </a:r>
              <a:r>
                <a:rPr lang="en-US" sz="1400" err="1"/>
                <a:t>kí</a:t>
              </a:r>
              <a:endParaRPr lang="en-US" sz="1400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9EC9124-125F-031D-176D-2D04F9C29B9A}"/>
                </a:ext>
              </a:extLst>
            </p:cNvPr>
            <p:cNvSpPr txBox="1"/>
            <p:nvPr/>
          </p:nvSpPr>
          <p:spPr>
            <a:xfrm>
              <a:off x="11135300" y="14282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|Đăng nhập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03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1509</TotalTime>
  <Words>137</Words>
  <Application>Microsoft Office PowerPoint</Application>
  <PresentationFormat>Widescreen</PresentationFormat>
  <Paragraphs>80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#9Slide01 Noi dung ngan</vt:lpstr>
      <vt:lpstr>#9Slide03 SVNCintra</vt:lpstr>
      <vt:lpstr>.VnCooperH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Admin</dc:creator>
  <dc:description>9Slide.vn</dc:description>
  <cp:lastModifiedBy>9Slide</cp:lastModifiedBy>
  <cp:revision>35</cp:revision>
  <dcterms:created xsi:type="dcterms:W3CDTF">2023-09-26T01:50:10Z</dcterms:created>
  <dcterms:modified xsi:type="dcterms:W3CDTF">2024-08-15T11:34:22Z</dcterms:modified>
  <cp:category>9Slide.vn</cp:category>
</cp:coreProperties>
</file>